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57" r:id="rId4"/>
    <p:sldId id="258" r:id="rId5"/>
    <p:sldId id="287" r:id="rId6"/>
    <p:sldId id="259" r:id="rId7"/>
    <p:sldId id="301" r:id="rId8"/>
    <p:sldId id="298" r:id="rId9"/>
    <p:sldId id="302" r:id="rId10"/>
    <p:sldId id="260" r:id="rId11"/>
    <p:sldId id="271" r:id="rId12"/>
    <p:sldId id="289" r:id="rId13"/>
    <p:sldId id="277" r:id="rId14"/>
    <p:sldId id="278" r:id="rId15"/>
    <p:sldId id="279" r:id="rId16"/>
    <p:sldId id="282" r:id="rId17"/>
    <p:sldId id="270" r:id="rId18"/>
    <p:sldId id="296" r:id="rId19"/>
    <p:sldId id="300" r:id="rId20"/>
    <p:sldId id="281" r:id="rId21"/>
    <p:sldId id="267" r:id="rId22"/>
    <p:sldId id="286" r:id="rId23"/>
    <p:sldId id="283" r:id="rId24"/>
    <p:sldId id="273" r:id="rId25"/>
    <p:sldId id="275" r:id="rId26"/>
    <p:sldId id="268" r:id="rId27"/>
    <p:sldId id="294" r:id="rId28"/>
    <p:sldId id="262" r:id="rId29"/>
    <p:sldId id="292" r:id="rId30"/>
    <p:sldId id="2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hira" initials="U" lastIdx="1" clrIdx="0">
    <p:extLst>
      <p:ext uri="{19B8F6BF-5375-455C-9EA6-DF929625EA0E}">
        <p15:presenceInfo xmlns:p15="http://schemas.microsoft.com/office/powerpoint/2012/main" userId="Uthi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4F6"/>
    <a:srgbClr val="42A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Project</a:t>
            </a:r>
            <a:r>
              <a:rPr lang="en-US" baseline="0"/>
              <a:t> Flow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'[Chart in Microsoft PowerPoint]Sheet1'!$A$2:$B$7</c:f>
              <c:multiLvlStrCache>
                <c:ptCount val="6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</c:lvl>
                <c:lvl>
                  <c:pt idx="0">
                    <c:v>NEURAL NETWORK TUTORIALS</c:v>
                  </c:pt>
                  <c:pt idx="1">
                    <c:v>SIMULATION SOFTWARE TUTORIALS</c:v>
                  </c:pt>
                  <c:pt idx="2">
                    <c:v>SIMULATION IN GAZEBO SOFTWARE</c:v>
                  </c:pt>
                  <c:pt idx="3">
                    <c:v>SIMULATION IN VREP SOFTWARE </c:v>
                  </c:pt>
                  <c:pt idx="4">
                    <c:v>TRAINING LSTM NETWORK </c:v>
                  </c:pt>
                  <c:pt idx="5">
                    <c:v>REPORT SUBMISSION</c:v>
                  </c:pt>
                </c:lvl>
              </c:multiLvlStrCache>
            </c:multiLvlStrRef>
          </c:cat>
          <c:val>
            <c:numRef>
              <c:f>'[Chart in Microsoft PowerPoint]Sheet1'!$C$2:$C$7</c:f>
              <c:numCache>
                <c:formatCode>General</c:formatCode>
                <c:ptCount val="6"/>
                <c:pt idx="0">
                  <c:v>75</c:v>
                </c:pt>
                <c:pt idx="1">
                  <c:v>80</c:v>
                </c:pt>
                <c:pt idx="2">
                  <c:v>65</c:v>
                </c:pt>
                <c:pt idx="3">
                  <c:v>70</c:v>
                </c:pt>
                <c:pt idx="4">
                  <c:v>60</c:v>
                </c:pt>
                <c:pt idx="5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F5-4476-B166-9BF638849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2164056"/>
        <c:axId val="382168976"/>
      </c:barChart>
      <c:catAx>
        <c:axId val="382164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168976"/>
        <c:crosses val="autoZero"/>
        <c:auto val="1"/>
        <c:lblAlgn val="ctr"/>
        <c:lblOffset val="100"/>
        <c:noMultiLvlLbl val="0"/>
      </c:catAx>
      <c:valAx>
        <c:axId val="382168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164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7D3C7-9F0B-420D-8288-8A1307C5C215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0CDB92D-74C9-4A53-9045-48A80D20136C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NEURAL NETWORK TUTORIALS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4D4DC1-6A7E-494B-B0F8-48618CEB8152}" type="parTrans" cxnId="{9B4632C2-F33C-4480-988A-8D5D381F4BAD}">
      <dgm:prSet/>
      <dgm:spPr/>
      <dgm:t>
        <a:bodyPr/>
        <a:lstStyle/>
        <a:p>
          <a:endParaRPr lang="en-US"/>
        </a:p>
      </dgm:t>
    </dgm:pt>
    <dgm:pt modelId="{5627FA53-C9CA-4B39-BEFC-C05485BE5D13}" type="sibTrans" cxnId="{9B4632C2-F33C-4480-988A-8D5D381F4BAD}">
      <dgm:prSet/>
      <dgm:spPr/>
      <dgm:t>
        <a:bodyPr/>
        <a:lstStyle/>
        <a:p>
          <a:endParaRPr lang="en-US"/>
        </a:p>
      </dgm:t>
    </dgm:pt>
    <dgm:pt modelId="{43CF8FA6-3D21-4F39-AEC1-FFE8D9183925}">
      <dgm:prSet phldrT="[Text]" custT="1"/>
      <dgm:spPr/>
      <dgm:t>
        <a:bodyPr/>
        <a:lstStyle/>
        <a:p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ROS TUTORIALS  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5F7CB4-75FF-4B7F-A4E4-5765465E9C68}" type="parTrans" cxnId="{41FCB749-6212-41A3-A304-BB74731D07DF}">
      <dgm:prSet/>
      <dgm:spPr/>
      <dgm:t>
        <a:bodyPr/>
        <a:lstStyle/>
        <a:p>
          <a:endParaRPr lang="en-US"/>
        </a:p>
      </dgm:t>
    </dgm:pt>
    <dgm:pt modelId="{A929C922-0410-436A-B825-5645EE6E6761}" type="sibTrans" cxnId="{41FCB749-6212-41A3-A304-BB74731D07DF}">
      <dgm:prSet/>
      <dgm:spPr/>
      <dgm:t>
        <a:bodyPr/>
        <a:lstStyle/>
        <a:p>
          <a:endParaRPr lang="en-US"/>
        </a:p>
      </dgm:t>
    </dgm:pt>
    <dgm:pt modelId="{8112A4CB-8775-48A1-8666-80FA3F766F0A}">
      <dgm:prSet phldrT="[Text]" custT="1"/>
      <dgm:spPr/>
      <dgm:t>
        <a:bodyPr/>
        <a:lstStyle/>
        <a:p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GAZEBO TUTORIALS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77466C-DB73-42E1-9CAE-B5AB50C5AF95}" type="parTrans" cxnId="{791676F8-F90E-4064-A5DC-0AF5ADB7656D}">
      <dgm:prSet/>
      <dgm:spPr/>
      <dgm:t>
        <a:bodyPr/>
        <a:lstStyle/>
        <a:p>
          <a:endParaRPr lang="en-US"/>
        </a:p>
      </dgm:t>
    </dgm:pt>
    <dgm:pt modelId="{141DF6D8-B4AD-4116-8F52-E9B1BAC9AFBB}" type="sibTrans" cxnId="{791676F8-F90E-4064-A5DC-0AF5ADB7656D}">
      <dgm:prSet/>
      <dgm:spPr/>
      <dgm:t>
        <a:bodyPr/>
        <a:lstStyle/>
        <a:p>
          <a:endParaRPr lang="en-US"/>
        </a:p>
      </dgm:t>
    </dgm:pt>
    <dgm:pt modelId="{F27D7E72-02F8-4976-B072-986B34E18E62}">
      <dgm:prSet phldrT="[Text]" custT="1"/>
      <dgm:spPr/>
      <dgm:t>
        <a:bodyPr/>
        <a:lstStyle/>
        <a:p>
          <a:pPr algn="ctr"/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ROBOT SIMULATION IN GAZEBO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FD3996-6D3D-4708-B466-563A37E2679A}" type="parTrans" cxnId="{7D59D919-ABB4-4BAC-BD21-F587E65A6522}">
      <dgm:prSet/>
      <dgm:spPr/>
      <dgm:t>
        <a:bodyPr/>
        <a:lstStyle/>
        <a:p>
          <a:endParaRPr lang="en-US"/>
        </a:p>
      </dgm:t>
    </dgm:pt>
    <dgm:pt modelId="{B92C08FB-3411-466C-BF57-AB3E722D6C52}" type="sibTrans" cxnId="{7D59D919-ABB4-4BAC-BD21-F587E65A6522}">
      <dgm:prSet/>
      <dgm:spPr/>
      <dgm:t>
        <a:bodyPr/>
        <a:lstStyle/>
        <a:p>
          <a:endParaRPr lang="en-US"/>
        </a:p>
      </dgm:t>
    </dgm:pt>
    <dgm:pt modelId="{08ABD660-6F7C-431D-A5CB-6D9497550A76}">
      <dgm:prSet phldrT="[Text]" custT="1"/>
      <dgm:spPr/>
      <dgm:t>
        <a:bodyPr/>
        <a:lstStyle/>
        <a:p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IMAGE DATASET  RECORDING 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044499-2CC5-4BD1-9F44-F85AED1E2DE2}" type="parTrans" cxnId="{B968D39C-732B-4117-B405-1E516070B6AA}">
      <dgm:prSet/>
      <dgm:spPr/>
      <dgm:t>
        <a:bodyPr/>
        <a:lstStyle/>
        <a:p>
          <a:endParaRPr lang="en-US"/>
        </a:p>
      </dgm:t>
    </dgm:pt>
    <dgm:pt modelId="{FFC87961-E741-45FB-A6BF-7F5C6DD340DA}" type="sibTrans" cxnId="{B968D39C-732B-4117-B405-1E516070B6AA}">
      <dgm:prSet/>
      <dgm:spPr/>
      <dgm:t>
        <a:bodyPr/>
        <a:lstStyle/>
        <a:p>
          <a:endParaRPr lang="en-US"/>
        </a:p>
      </dgm:t>
    </dgm:pt>
    <dgm:pt modelId="{7DDE5ECF-9D3E-4A7B-8E64-CCFE96636EC4}">
      <dgm:prSet phldrT="[Text]" custT="1"/>
      <dgm:spPr/>
      <dgm:t>
        <a:bodyPr/>
        <a:lstStyle/>
        <a:p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TRAINING WITH LSTM NETWORK 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9D8ACF-15CD-439C-B9E0-A33AD1125082}" type="parTrans" cxnId="{6079145B-4F91-4D7A-8914-61A70DCF0AB5}">
      <dgm:prSet/>
      <dgm:spPr/>
      <dgm:t>
        <a:bodyPr/>
        <a:lstStyle/>
        <a:p>
          <a:endParaRPr lang="en-US"/>
        </a:p>
      </dgm:t>
    </dgm:pt>
    <dgm:pt modelId="{A8FF1CA4-8789-4955-B6F6-BC41E299702E}" type="sibTrans" cxnId="{6079145B-4F91-4D7A-8914-61A70DCF0AB5}">
      <dgm:prSet/>
      <dgm:spPr/>
      <dgm:t>
        <a:bodyPr/>
        <a:lstStyle/>
        <a:p>
          <a:endParaRPr lang="en-US"/>
        </a:p>
      </dgm:t>
    </dgm:pt>
    <dgm:pt modelId="{71BE1378-980B-4F66-80FF-D5CDA6C5FC3C}">
      <dgm:prSet phldrT="[Text]" custT="1"/>
      <dgm:spPr/>
      <dgm:t>
        <a:bodyPr/>
        <a:lstStyle/>
        <a:p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ROBOT SIMULATION IN </a:t>
          </a:r>
        </a:p>
        <a:p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VREP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8D92C7-0EEB-40CE-9E8B-430BF9847F81}" type="parTrans" cxnId="{47360464-9BBF-42F7-8B1C-14076690547E}">
      <dgm:prSet/>
      <dgm:spPr/>
      <dgm:t>
        <a:bodyPr/>
        <a:lstStyle/>
        <a:p>
          <a:endParaRPr lang="en-US"/>
        </a:p>
      </dgm:t>
    </dgm:pt>
    <dgm:pt modelId="{084C83A2-D95A-466A-BABA-889E357F57FE}" type="sibTrans" cxnId="{47360464-9BBF-42F7-8B1C-14076690547E}">
      <dgm:prSet/>
      <dgm:spPr/>
      <dgm:t>
        <a:bodyPr/>
        <a:lstStyle/>
        <a:p>
          <a:endParaRPr lang="en-US"/>
        </a:p>
      </dgm:t>
    </dgm:pt>
    <dgm:pt modelId="{805B1F72-0D62-4743-A5A2-82DF57DCC108}">
      <dgm:prSet phldrT="[Text]" custT="1"/>
      <dgm:spPr/>
      <dgm:t>
        <a:bodyPr/>
        <a:lstStyle/>
        <a:p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PROJECT COMPLETION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11EF8-FA59-432C-927D-B4B71A0B90C9}" type="parTrans" cxnId="{F046A506-7A73-402E-99A7-AA6C3A317B71}">
      <dgm:prSet/>
      <dgm:spPr/>
      <dgm:t>
        <a:bodyPr/>
        <a:lstStyle/>
        <a:p>
          <a:endParaRPr lang="en-US"/>
        </a:p>
      </dgm:t>
    </dgm:pt>
    <dgm:pt modelId="{C0097896-5608-4011-AF3C-FC0EB5686931}" type="sibTrans" cxnId="{F046A506-7A73-402E-99A7-AA6C3A317B71}">
      <dgm:prSet/>
      <dgm:spPr/>
      <dgm:t>
        <a:bodyPr/>
        <a:lstStyle/>
        <a:p>
          <a:endParaRPr lang="en-US"/>
        </a:p>
      </dgm:t>
    </dgm:pt>
    <dgm:pt modelId="{C9532FFC-B08A-4C60-B248-3F1A2A230AFF}">
      <dgm:prSet phldrT="[Text]" custT="1"/>
      <dgm:spPr/>
      <dgm:t>
        <a:bodyPr/>
        <a:lstStyle/>
        <a:p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REPORT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7B12A6-F3ED-4294-91E1-70807E05ED25}" type="parTrans" cxnId="{2522F53A-556B-494A-B833-05FBF60E7686}">
      <dgm:prSet/>
      <dgm:spPr/>
      <dgm:t>
        <a:bodyPr/>
        <a:lstStyle/>
        <a:p>
          <a:endParaRPr lang="en-US"/>
        </a:p>
      </dgm:t>
    </dgm:pt>
    <dgm:pt modelId="{872C4B1D-322A-41C2-AFC4-994178D7738D}" type="sibTrans" cxnId="{2522F53A-556B-494A-B833-05FBF60E7686}">
      <dgm:prSet/>
      <dgm:spPr/>
      <dgm:t>
        <a:bodyPr/>
        <a:lstStyle/>
        <a:p>
          <a:endParaRPr lang="en-US"/>
        </a:p>
      </dgm:t>
    </dgm:pt>
    <dgm:pt modelId="{CC60CD88-7C55-4F44-8867-4CD984B65E83}" type="pres">
      <dgm:prSet presAssocID="{9B77D3C7-9F0B-420D-8288-8A1307C5C215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CCA717CA-D58F-4CFD-BADE-9B657B7F475A}" type="pres">
      <dgm:prSet presAssocID="{70CDB92D-74C9-4A53-9045-48A80D20136C}" presName="compNode" presStyleCnt="0"/>
      <dgm:spPr/>
    </dgm:pt>
    <dgm:pt modelId="{A020F124-9397-4E34-B210-7A5665036427}" type="pres">
      <dgm:prSet presAssocID="{70CDB92D-74C9-4A53-9045-48A80D20136C}" presName="dummyConnPt" presStyleCnt="0"/>
      <dgm:spPr/>
    </dgm:pt>
    <dgm:pt modelId="{1DD8A22E-36C8-4F1A-82E0-A73B811AB61F}" type="pres">
      <dgm:prSet presAssocID="{70CDB92D-74C9-4A53-9045-48A80D20136C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7ADD2-2CF2-45E6-B193-AB9EFA09250B}" type="pres">
      <dgm:prSet presAssocID="{5627FA53-C9CA-4B39-BEFC-C05485BE5D13}" presName="sibTrans" presStyleLbl="bgSibTrans2D1" presStyleIdx="0" presStyleCnt="8"/>
      <dgm:spPr/>
      <dgm:t>
        <a:bodyPr/>
        <a:lstStyle/>
        <a:p>
          <a:endParaRPr lang="en-US"/>
        </a:p>
      </dgm:t>
    </dgm:pt>
    <dgm:pt modelId="{458D5852-D460-4B01-A2BE-AADAF74474D8}" type="pres">
      <dgm:prSet presAssocID="{43CF8FA6-3D21-4F39-AEC1-FFE8D9183925}" presName="compNode" presStyleCnt="0"/>
      <dgm:spPr/>
    </dgm:pt>
    <dgm:pt modelId="{F152DFFD-EDDF-436A-83D0-1C76AE07096E}" type="pres">
      <dgm:prSet presAssocID="{43CF8FA6-3D21-4F39-AEC1-FFE8D9183925}" presName="dummyConnPt" presStyleCnt="0"/>
      <dgm:spPr/>
    </dgm:pt>
    <dgm:pt modelId="{DD18A6CD-FE28-4AE6-A7ED-9933F618641A}" type="pres">
      <dgm:prSet presAssocID="{43CF8FA6-3D21-4F39-AEC1-FFE8D9183925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29B973-EFF6-422E-B95E-DA829DED5CC0}" type="pres">
      <dgm:prSet presAssocID="{A929C922-0410-436A-B825-5645EE6E6761}" presName="sibTrans" presStyleLbl="bgSibTrans2D1" presStyleIdx="1" presStyleCnt="8"/>
      <dgm:spPr/>
      <dgm:t>
        <a:bodyPr/>
        <a:lstStyle/>
        <a:p>
          <a:endParaRPr lang="en-US"/>
        </a:p>
      </dgm:t>
    </dgm:pt>
    <dgm:pt modelId="{13258D8F-EE01-40C1-83FF-C3C9F9DA20A3}" type="pres">
      <dgm:prSet presAssocID="{8112A4CB-8775-48A1-8666-80FA3F766F0A}" presName="compNode" presStyleCnt="0"/>
      <dgm:spPr/>
    </dgm:pt>
    <dgm:pt modelId="{838B1AF8-68AF-4FE0-AB7A-BACF627D145E}" type="pres">
      <dgm:prSet presAssocID="{8112A4CB-8775-48A1-8666-80FA3F766F0A}" presName="dummyConnPt" presStyleCnt="0"/>
      <dgm:spPr/>
    </dgm:pt>
    <dgm:pt modelId="{DF16B02D-B66C-4DD0-A6E4-1BB00E12328B}" type="pres">
      <dgm:prSet presAssocID="{8112A4CB-8775-48A1-8666-80FA3F766F0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DEF1E1-CA6E-4BD5-97A0-81F3B0728A6B}" type="pres">
      <dgm:prSet presAssocID="{141DF6D8-B4AD-4116-8F52-E9B1BAC9AFBB}" presName="sibTrans" presStyleLbl="bgSibTrans2D1" presStyleIdx="2" presStyleCnt="8"/>
      <dgm:spPr/>
      <dgm:t>
        <a:bodyPr/>
        <a:lstStyle/>
        <a:p>
          <a:endParaRPr lang="en-US"/>
        </a:p>
      </dgm:t>
    </dgm:pt>
    <dgm:pt modelId="{22B278BA-4E04-4A1F-B7C8-C615262BB834}" type="pres">
      <dgm:prSet presAssocID="{F27D7E72-02F8-4976-B072-986B34E18E62}" presName="compNode" presStyleCnt="0"/>
      <dgm:spPr/>
    </dgm:pt>
    <dgm:pt modelId="{59EDF719-3E78-47B6-A8B9-C8852ECFF055}" type="pres">
      <dgm:prSet presAssocID="{F27D7E72-02F8-4976-B072-986B34E18E62}" presName="dummyConnPt" presStyleCnt="0"/>
      <dgm:spPr/>
    </dgm:pt>
    <dgm:pt modelId="{909EDB6F-F989-43AD-BA6A-218C462388DA}" type="pres">
      <dgm:prSet presAssocID="{F27D7E72-02F8-4976-B072-986B34E18E62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C5897-C068-4F98-9500-535825C4E30B}" type="pres">
      <dgm:prSet presAssocID="{B92C08FB-3411-466C-BF57-AB3E722D6C52}" presName="sibTrans" presStyleLbl="bgSibTrans2D1" presStyleIdx="3" presStyleCnt="8"/>
      <dgm:spPr/>
      <dgm:t>
        <a:bodyPr/>
        <a:lstStyle/>
        <a:p>
          <a:endParaRPr lang="en-US"/>
        </a:p>
      </dgm:t>
    </dgm:pt>
    <dgm:pt modelId="{F755BB0E-909C-4DCC-A1B8-8C9EFD319E73}" type="pres">
      <dgm:prSet presAssocID="{08ABD660-6F7C-431D-A5CB-6D9497550A76}" presName="compNode" presStyleCnt="0"/>
      <dgm:spPr/>
    </dgm:pt>
    <dgm:pt modelId="{59A528AA-D03F-449A-8741-B6192B95D458}" type="pres">
      <dgm:prSet presAssocID="{08ABD660-6F7C-431D-A5CB-6D9497550A76}" presName="dummyConnPt" presStyleCnt="0"/>
      <dgm:spPr/>
    </dgm:pt>
    <dgm:pt modelId="{C9020CF1-0CB8-416F-A582-64FE1BEDFA70}" type="pres">
      <dgm:prSet presAssocID="{08ABD660-6F7C-431D-A5CB-6D9497550A7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4C1C9-79F5-49A6-90DA-6168724BB28F}" type="pres">
      <dgm:prSet presAssocID="{FFC87961-E741-45FB-A6BF-7F5C6DD340DA}" presName="sibTrans" presStyleLbl="bgSibTrans2D1" presStyleIdx="4" presStyleCnt="8"/>
      <dgm:spPr/>
      <dgm:t>
        <a:bodyPr/>
        <a:lstStyle/>
        <a:p>
          <a:endParaRPr lang="en-US"/>
        </a:p>
      </dgm:t>
    </dgm:pt>
    <dgm:pt modelId="{7DB9158A-8A3B-498E-9503-867BE33A8648}" type="pres">
      <dgm:prSet presAssocID="{7DDE5ECF-9D3E-4A7B-8E64-CCFE96636EC4}" presName="compNode" presStyleCnt="0"/>
      <dgm:spPr/>
    </dgm:pt>
    <dgm:pt modelId="{AF1A57DF-2106-42D0-9FE3-308375E5DD4F}" type="pres">
      <dgm:prSet presAssocID="{7DDE5ECF-9D3E-4A7B-8E64-CCFE96636EC4}" presName="dummyConnPt" presStyleCnt="0"/>
      <dgm:spPr/>
    </dgm:pt>
    <dgm:pt modelId="{9CD77E43-9C9F-46E7-B5A8-E2560241F424}" type="pres">
      <dgm:prSet presAssocID="{7DDE5ECF-9D3E-4A7B-8E64-CCFE96636EC4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67E8B-43C7-4604-88FF-B131AFC9DA14}" type="pres">
      <dgm:prSet presAssocID="{A8FF1CA4-8789-4955-B6F6-BC41E299702E}" presName="sibTrans" presStyleLbl="bgSibTrans2D1" presStyleIdx="5" presStyleCnt="8"/>
      <dgm:spPr/>
      <dgm:t>
        <a:bodyPr/>
        <a:lstStyle/>
        <a:p>
          <a:endParaRPr lang="en-US"/>
        </a:p>
      </dgm:t>
    </dgm:pt>
    <dgm:pt modelId="{DFCB885F-8B1E-4E82-9FDC-F19B6D72F7A1}" type="pres">
      <dgm:prSet presAssocID="{71BE1378-980B-4F66-80FF-D5CDA6C5FC3C}" presName="compNode" presStyleCnt="0"/>
      <dgm:spPr/>
    </dgm:pt>
    <dgm:pt modelId="{AD3A3125-9B17-42D7-9BC4-2EA373DEFADF}" type="pres">
      <dgm:prSet presAssocID="{71BE1378-980B-4F66-80FF-D5CDA6C5FC3C}" presName="dummyConnPt" presStyleCnt="0"/>
      <dgm:spPr/>
    </dgm:pt>
    <dgm:pt modelId="{B5573138-785A-42AE-B257-4EC2771CFBF8}" type="pres">
      <dgm:prSet presAssocID="{71BE1378-980B-4F66-80FF-D5CDA6C5FC3C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AD6C7D-E17C-45CC-9DA6-A0503260B80F}" type="pres">
      <dgm:prSet presAssocID="{084C83A2-D95A-466A-BABA-889E357F57FE}" presName="sibTrans" presStyleLbl="bgSibTrans2D1" presStyleIdx="6" presStyleCnt="8"/>
      <dgm:spPr/>
      <dgm:t>
        <a:bodyPr/>
        <a:lstStyle/>
        <a:p>
          <a:endParaRPr lang="en-US"/>
        </a:p>
      </dgm:t>
    </dgm:pt>
    <dgm:pt modelId="{B7AADD92-5666-4A24-B544-81748A7AF16C}" type="pres">
      <dgm:prSet presAssocID="{805B1F72-0D62-4743-A5A2-82DF57DCC108}" presName="compNode" presStyleCnt="0"/>
      <dgm:spPr/>
    </dgm:pt>
    <dgm:pt modelId="{667A5634-EB0E-47C0-B4A6-629E21C29110}" type="pres">
      <dgm:prSet presAssocID="{805B1F72-0D62-4743-A5A2-82DF57DCC108}" presName="dummyConnPt" presStyleCnt="0"/>
      <dgm:spPr/>
    </dgm:pt>
    <dgm:pt modelId="{0C5EFDBA-AA07-4E51-8E70-0C261031AEB3}" type="pres">
      <dgm:prSet presAssocID="{805B1F72-0D62-4743-A5A2-82DF57DCC108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6F087E-D870-4FB8-9A27-9B4ADBE85626}" type="pres">
      <dgm:prSet presAssocID="{C0097896-5608-4011-AF3C-FC0EB5686931}" presName="sibTrans" presStyleLbl="bgSibTrans2D1" presStyleIdx="7" presStyleCnt="8"/>
      <dgm:spPr/>
      <dgm:t>
        <a:bodyPr/>
        <a:lstStyle/>
        <a:p>
          <a:endParaRPr lang="en-US"/>
        </a:p>
      </dgm:t>
    </dgm:pt>
    <dgm:pt modelId="{A3223B43-AF65-415D-97A3-20704810F81F}" type="pres">
      <dgm:prSet presAssocID="{C9532FFC-B08A-4C60-B248-3F1A2A230AFF}" presName="compNode" presStyleCnt="0"/>
      <dgm:spPr/>
    </dgm:pt>
    <dgm:pt modelId="{414F26C2-655F-411A-ABDF-C969510560CD}" type="pres">
      <dgm:prSet presAssocID="{C9532FFC-B08A-4C60-B248-3F1A2A230AFF}" presName="dummyConnPt" presStyleCnt="0"/>
      <dgm:spPr/>
    </dgm:pt>
    <dgm:pt modelId="{9B5F34A7-B59C-40F8-9D11-28FB943203FF}" type="pres">
      <dgm:prSet presAssocID="{C9532FFC-B08A-4C60-B248-3F1A2A230AFF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EDC231-4CB0-4975-BA27-326D7019A12A}" type="presOf" srcId="{08ABD660-6F7C-431D-A5CB-6D9497550A76}" destId="{C9020CF1-0CB8-416F-A582-64FE1BEDFA70}" srcOrd="0" destOrd="0" presId="urn:microsoft.com/office/officeart/2005/8/layout/bProcess4"/>
    <dgm:cxn modelId="{2618F90B-9214-4B56-86F7-62712AC48335}" type="presOf" srcId="{70CDB92D-74C9-4A53-9045-48A80D20136C}" destId="{1DD8A22E-36C8-4F1A-82E0-A73B811AB61F}" srcOrd="0" destOrd="0" presId="urn:microsoft.com/office/officeart/2005/8/layout/bProcess4"/>
    <dgm:cxn modelId="{F046A506-7A73-402E-99A7-AA6C3A317B71}" srcId="{9B77D3C7-9F0B-420D-8288-8A1307C5C215}" destId="{805B1F72-0D62-4743-A5A2-82DF57DCC108}" srcOrd="7" destOrd="0" parTransId="{1B211EF8-FA59-432C-927D-B4B71A0B90C9}" sibTransId="{C0097896-5608-4011-AF3C-FC0EB5686931}"/>
    <dgm:cxn modelId="{47360464-9BBF-42F7-8B1C-14076690547E}" srcId="{9B77D3C7-9F0B-420D-8288-8A1307C5C215}" destId="{71BE1378-980B-4F66-80FF-D5CDA6C5FC3C}" srcOrd="6" destOrd="0" parTransId="{238D92C7-0EEB-40CE-9E8B-430BF9847F81}" sibTransId="{084C83A2-D95A-466A-BABA-889E357F57FE}"/>
    <dgm:cxn modelId="{9A0C1819-CA90-40AC-91C9-EF1B0BBBF937}" type="presOf" srcId="{141DF6D8-B4AD-4116-8F52-E9B1BAC9AFBB}" destId="{3EDEF1E1-CA6E-4BD5-97A0-81F3B0728A6B}" srcOrd="0" destOrd="0" presId="urn:microsoft.com/office/officeart/2005/8/layout/bProcess4"/>
    <dgm:cxn modelId="{3B8DC465-D24F-45D3-8201-2E7069DCF64C}" type="presOf" srcId="{B92C08FB-3411-466C-BF57-AB3E722D6C52}" destId="{9C8C5897-C068-4F98-9500-535825C4E30B}" srcOrd="0" destOrd="0" presId="urn:microsoft.com/office/officeart/2005/8/layout/bProcess4"/>
    <dgm:cxn modelId="{A4E4C521-9905-46D0-B53A-AC998B2B62DA}" type="presOf" srcId="{71BE1378-980B-4F66-80FF-D5CDA6C5FC3C}" destId="{B5573138-785A-42AE-B257-4EC2771CFBF8}" srcOrd="0" destOrd="0" presId="urn:microsoft.com/office/officeart/2005/8/layout/bProcess4"/>
    <dgm:cxn modelId="{BB923D73-B218-4D52-87FF-3F9C33FE2AEF}" type="presOf" srcId="{FFC87961-E741-45FB-A6BF-7F5C6DD340DA}" destId="{B404C1C9-79F5-49A6-90DA-6168724BB28F}" srcOrd="0" destOrd="0" presId="urn:microsoft.com/office/officeart/2005/8/layout/bProcess4"/>
    <dgm:cxn modelId="{B968D39C-732B-4117-B405-1E516070B6AA}" srcId="{9B77D3C7-9F0B-420D-8288-8A1307C5C215}" destId="{08ABD660-6F7C-431D-A5CB-6D9497550A76}" srcOrd="4" destOrd="0" parTransId="{8E044499-2CC5-4BD1-9F44-F85AED1E2DE2}" sibTransId="{FFC87961-E741-45FB-A6BF-7F5C6DD340DA}"/>
    <dgm:cxn modelId="{78E5D53C-C393-4337-8D61-07836D790425}" type="presOf" srcId="{9B77D3C7-9F0B-420D-8288-8A1307C5C215}" destId="{CC60CD88-7C55-4F44-8867-4CD984B65E83}" srcOrd="0" destOrd="0" presId="urn:microsoft.com/office/officeart/2005/8/layout/bProcess4"/>
    <dgm:cxn modelId="{FB538993-27E0-44BB-A572-766CD15EA01F}" type="presOf" srcId="{F27D7E72-02F8-4976-B072-986B34E18E62}" destId="{909EDB6F-F989-43AD-BA6A-218C462388DA}" srcOrd="0" destOrd="0" presId="urn:microsoft.com/office/officeart/2005/8/layout/bProcess4"/>
    <dgm:cxn modelId="{9B4632C2-F33C-4480-988A-8D5D381F4BAD}" srcId="{9B77D3C7-9F0B-420D-8288-8A1307C5C215}" destId="{70CDB92D-74C9-4A53-9045-48A80D20136C}" srcOrd="0" destOrd="0" parTransId="{284D4DC1-6A7E-494B-B0F8-48618CEB8152}" sibTransId="{5627FA53-C9CA-4B39-BEFC-C05485BE5D13}"/>
    <dgm:cxn modelId="{41FCB749-6212-41A3-A304-BB74731D07DF}" srcId="{9B77D3C7-9F0B-420D-8288-8A1307C5C215}" destId="{43CF8FA6-3D21-4F39-AEC1-FFE8D9183925}" srcOrd="1" destOrd="0" parTransId="{525F7CB4-75FF-4B7F-A4E4-5765465E9C68}" sibTransId="{A929C922-0410-436A-B825-5645EE6E6761}"/>
    <dgm:cxn modelId="{7D59D919-ABB4-4BAC-BD21-F587E65A6522}" srcId="{9B77D3C7-9F0B-420D-8288-8A1307C5C215}" destId="{F27D7E72-02F8-4976-B072-986B34E18E62}" srcOrd="3" destOrd="0" parTransId="{86FD3996-6D3D-4708-B466-563A37E2679A}" sibTransId="{B92C08FB-3411-466C-BF57-AB3E722D6C52}"/>
    <dgm:cxn modelId="{6BD0A027-ABC7-4055-80FE-2CFE1FF57499}" type="presOf" srcId="{805B1F72-0D62-4743-A5A2-82DF57DCC108}" destId="{0C5EFDBA-AA07-4E51-8E70-0C261031AEB3}" srcOrd="0" destOrd="0" presId="urn:microsoft.com/office/officeart/2005/8/layout/bProcess4"/>
    <dgm:cxn modelId="{E1883169-6D78-494A-9592-FC6F1B5D3576}" type="presOf" srcId="{C9532FFC-B08A-4C60-B248-3F1A2A230AFF}" destId="{9B5F34A7-B59C-40F8-9D11-28FB943203FF}" srcOrd="0" destOrd="0" presId="urn:microsoft.com/office/officeart/2005/8/layout/bProcess4"/>
    <dgm:cxn modelId="{791676F8-F90E-4064-A5DC-0AF5ADB7656D}" srcId="{9B77D3C7-9F0B-420D-8288-8A1307C5C215}" destId="{8112A4CB-8775-48A1-8666-80FA3F766F0A}" srcOrd="2" destOrd="0" parTransId="{EF77466C-DB73-42E1-9CAE-B5AB50C5AF95}" sibTransId="{141DF6D8-B4AD-4116-8F52-E9B1BAC9AFBB}"/>
    <dgm:cxn modelId="{19CF4C26-6634-49A7-95C7-BCDCF63A41FD}" type="presOf" srcId="{A929C922-0410-436A-B825-5645EE6E6761}" destId="{7129B973-EFF6-422E-B95E-DA829DED5CC0}" srcOrd="0" destOrd="0" presId="urn:microsoft.com/office/officeart/2005/8/layout/bProcess4"/>
    <dgm:cxn modelId="{0F5E1D8C-E668-468C-B5EE-945396917AC8}" type="presOf" srcId="{7DDE5ECF-9D3E-4A7B-8E64-CCFE96636EC4}" destId="{9CD77E43-9C9F-46E7-B5A8-E2560241F424}" srcOrd="0" destOrd="0" presId="urn:microsoft.com/office/officeart/2005/8/layout/bProcess4"/>
    <dgm:cxn modelId="{600038F6-1211-4867-901C-73125BD5B107}" type="presOf" srcId="{A8FF1CA4-8789-4955-B6F6-BC41E299702E}" destId="{A0867E8B-43C7-4604-88FF-B131AFC9DA14}" srcOrd="0" destOrd="0" presId="urn:microsoft.com/office/officeart/2005/8/layout/bProcess4"/>
    <dgm:cxn modelId="{3B925FCE-D67B-44F7-8D72-F0BAAF3DEFA6}" type="presOf" srcId="{084C83A2-D95A-466A-BABA-889E357F57FE}" destId="{45AD6C7D-E17C-45CC-9DA6-A0503260B80F}" srcOrd="0" destOrd="0" presId="urn:microsoft.com/office/officeart/2005/8/layout/bProcess4"/>
    <dgm:cxn modelId="{68271CA0-D417-4EC1-8573-86EC55E3D959}" type="presOf" srcId="{C0097896-5608-4011-AF3C-FC0EB5686931}" destId="{686F087E-D870-4FB8-9A27-9B4ADBE85626}" srcOrd="0" destOrd="0" presId="urn:microsoft.com/office/officeart/2005/8/layout/bProcess4"/>
    <dgm:cxn modelId="{2522F53A-556B-494A-B833-05FBF60E7686}" srcId="{9B77D3C7-9F0B-420D-8288-8A1307C5C215}" destId="{C9532FFC-B08A-4C60-B248-3F1A2A230AFF}" srcOrd="8" destOrd="0" parTransId="{B47B12A6-F3ED-4294-91E1-70807E05ED25}" sibTransId="{872C4B1D-322A-41C2-AFC4-994178D7738D}"/>
    <dgm:cxn modelId="{CB4FDCB0-194A-41F2-834C-F12A8BA29BAF}" type="presOf" srcId="{5627FA53-C9CA-4B39-BEFC-C05485BE5D13}" destId="{A067ADD2-2CF2-45E6-B193-AB9EFA09250B}" srcOrd="0" destOrd="0" presId="urn:microsoft.com/office/officeart/2005/8/layout/bProcess4"/>
    <dgm:cxn modelId="{6079145B-4F91-4D7A-8914-61A70DCF0AB5}" srcId="{9B77D3C7-9F0B-420D-8288-8A1307C5C215}" destId="{7DDE5ECF-9D3E-4A7B-8E64-CCFE96636EC4}" srcOrd="5" destOrd="0" parTransId="{EB9D8ACF-15CD-439C-B9E0-A33AD1125082}" sibTransId="{A8FF1CA4-8789-4955-B6F6-BC41E299702E}"/>
    <dgm:cxn modelId="{16C5AB08-E34A-43C9-8C7E-25A46BF6E246}" type="presOf" srcId="{8112A4CB-8775-48A1-8666-80FA3F766F0A}" destId="{DF16B02D-B66C-4DD0-A6E4-1BB00E12328B}" srcOrd="0" destOrd="0" presId="urn:microsoft.com/office/officeart/2005/8/layout/bProcess4"/>
    <dgm:cxn modelId="{666BF228-0F7A-47BE-A910-96344C9F5991}" type="presOf" srcId="{43CF8FA6-3D21-4F39-AEC1-FFE8D9183925}" destId="{DD18A6CD-FE28-4AE6-A7ED-9933F618641A}" srcOrd="0" destOrd="0" presId="urn:microsoft.com/office/officeart/2005/8/layout/bProcess4"/>
    <dgm:cxn modelId="{0A9A7BBA-93F7-4C06-A60C-28598C15FAA3}" type="presParOf" srcId="{CC60CD88-7C55-4F44-8867-4CD984B65E83}" destId="{CCA717CA-D58F-4CFD-BADE-9B657B7F475A}" srcOrd="0" destOrd="0" presId="urn:microsoft.com/office/officeart/2005/8/layout/bProcess4"/>
    <dgm:cxn modelId="{72A318C5-19A8-4E5C-A848-1E54954C7971}" type="presParOf" srcId="{CCA717CA-D58F-4CFD-BADE-9B657B7F475A}" destId="{A020F124-9397-4E34-B210-7A5665036427}" srcOrd="0" destOrd="0" presId="urn:microsoft.com/office/officeart/2005/8/layout/bProcess4"/>
    <dgm:cxn modelId="{DFD05CCB-9725-4271-ADDE-8DBA63B4F22D}" type="presParOf" srcId="{CCA717CA-D58F-4CFD-BADE-9B657B7F475A}" destId="{1DD8A22E-36C8-4F1A-82E0-A73B811AB61F}" srcOrd="1" destOrd="0" presId="urn:microsoft.com/office/officeart/2005/8/layout/bProcess4"/>
    <dgm:cxn modelId="{2D4E9E4E-351B-40FA-8EAE-E558BAC4B2DA}" type="presParOf" srcId="{CC60CD88-7C55-4F44-8867-4CD984B65E83}" destId="{A067ADD2-2CF2-45E6-B193-AB9EFA09250B}" srcOrd="1" destOrd="0" presId="urn:microsoft.com/office/officeart/2005/8/layout/bProcess4"/>
    <dgm:cxn modelId="{22463154-0183-4004-8AFA-161651D6D6A9}" type="presParOf" srcId="{CC60CD88-7C55-4F44-8867-4CD984B65E83}" destId="{458D5852-D460-4B01-A2BE-AADAF74474D8}" srcOrd="2" destOrd="0" presId="urn:microsoft.com/office/officeart/2005/8/layout/bProcess4"/>
    <dgm:cxn modelId="{AB5D6883-1CEC-4429-B486-BE6ECB9A5EFA}" type="presParOf" srcId="{458D5852-D460-4B01-A2BE-AADAF74474D8}" destId="{F152DFFD-EDDF-436A-83D0-1C76AE07096E}" srcOrd="0" destOrd="0" presId="urn:microsoft.com/office/officeart/2005/8/layout/bProcess4"/>
    <dgm:cxn modelId="{2C6344F2-4130-496B-B7DD-E538D647A7B9}" type="presParOf" srcId="{458D5852-D460-4B01-A2BE-AADAF74474D8}" destId="{DD18A6CD-FE28-4AE6-A7ED-9933F618641A}" srcOrd="1" destOrd="0" presId="urn:microsoft.com/office/officeart/2005/8/layout/bProcess4"/>
    <dgm:cxn modelId="{80C32C75-9C68-48B7-A21C-9393B58D3B24}" type="presParOf" srcId="{CC60CD88-7C55-4F44-8867-4CD984B65E83}" destId="{7129B973-EFF6-422E-B95E-DA829DED5CC0}" srcOrd="3" destOrd="0" presId="urn:microsoft.com/office/officeart/2005/8/layout/bProcess4"/>
    <dgm:cxn modelId="{6263E5F8-9F3D-49A0-8DEB-110AC94D4A66}" type="presParOf" srcId="{CC60CD88-7C55-4F44-8867-4CD984B65E83}" destId="{13258D8F-EE01-40C1-83FF-C3C9F9DA20A3}" srcOrd="4" destOrd="0" presId="urn:microsoft.com/office/officeart/2005/8/layout/bProcess4"/>
    <dgm:cxn modelId="{B0530974-4F83-4E21-AE40-7DE0BF0086AE}" type="presParOf" srcId="{13258D8F-EE01-40C1-83FF-C3C9F9DA20A3}" destId="{838B1AF8-68AF-4FE0-AB7A-BACF627D145E}" srcOrd="0" destOrd="0" presId="urn:microsoft.com/office/officeart/2005/8/layout/bProcess4"/>
    <dgm:cxn modelId="{BABD324F-0FB0-4B7D-B482-CF4655AEC099}" type="presParOf" srcId="{13258D8F-EE01-40C1-83FF-C3C9F9DA20A3}" destId="{DF16B02D-B66C-4DD0-A6E4-1BB00E12328B}" srcOrd="1" destOrd="0" presId="urn:microsoft.com/office/officeart/2005/8/layout/bProcess4"/>
    <dgm:cxn modelId="{99B8CCCA-3682-4BC2-A1A2-7AF1B82FDF67}" type="presParOf" srcId="{CC60CD88-7C55-4F44-8867-4CD984B65E83}" destId="{3EDEF1E1-CA6E-4BD5-97A0-81F3B0728A6B}" srcOrd="5" destOrd="0" presId="urn:microsoft.com/office/officeart/2005/8/layout/bProcess4"/>
    <dgm:cxn modelId="{984276C5-54FC-41AC-9CDA-0A9931F1C206}" type="presParOf" srcId="{CC60CD88-7C55-4F44-8867-4CD984B65E83}" destId="{22B278BA-4E04-4A1F-B7C8-C615262BB834}" srcOrd="6" destOrd="0" presId="urn:microsoft.com/office/officeart/2005/8/layout/bProcess4"/>
    <dgm:cxn modelId="{12577FF2-E68D-422E-BB29-C2A1A806CBD4}" type="presParOf" srcId="{22B278BA-4E04-4A1F-B7C8-C615262BB834}" destId="{59EDF719-3E78-47B6-A8B9-C8852ECFF055}" srcOrd="0" destOrd="0" presId="urn:microsoft.com/office/officeart/2005/8/layout/bProcess4"/>
    <dgm:cxn modelId="{7BB6FDCD-B756-4357-B1C7-FC8BD3F6F2F5}" type="presParOf" srcId="{22B278BA-4E04-4A1F-B7C8-C615262BB834}" destId="{909EDB6F-F989-43AD-BA6A-218C462388DA}" srcOrd="1" destOrd="0" presId="urn:microsoft.com/office/officeart/2005/8/layout/bProcess4"/>
    <dgm:cxn modelId="{BCBBCD76-F572-4AAD-B79D-F87C085EBDF0}" type="presParOf" srcId="{CC60CD88-7C55-4F44-8867-4CD984B65E83}" destId="{9C8C5897-C068-4F98-9500-535825C4E30B}" srcOrd="7" destOrd="0" presId="urn:microsoft.com/office/officeart/2005/8/layout/bProcess4"/>
    <dgm:cxn modelId="{6B75F6A0-7924-4022-8C8A-E1DDCADE1E85}" type="presParOf" srcId="{CC60CD88-7C55-4F44-8867-4CD984B65E83}" destId="{F755BB0E-909C-4DCC-A1B8-8C9EFD319E73}" srcOrd="8" destOrd="0" presId="urn:microsoft.com/office/officeart/2005/8/layout/bProcess4"/>
    <dgm:cxn modelId="{622EE21C-866C-471A-9BAD-8E6D5E2DB72F}" type="presParOf" srcId="{F755BB0E-909C-4DCC-A1B8-8C9EFD319E73}" destId="{59A528AA-D03F-449A-8741-B6192B95D458}" srcOrd="0" destOrd="0" presId="urn:microsoft.com/office/officeart/2005/8/layout/bProcess4"/>
    <dgm:cxn modelId="{D4B9B9CF-CA75-4C21-98D1-81B5507516D6}" type="presParOf" srcId="{F755BB0E-909C-4DCC-A1B8-8C9EFD319E73}" destId="{C9020CF1-0CB8-416F-A582-64FE1BEDFA70}" srcOrd="1" destOrd="0" presId="urn:microsoft.com/office/officeart/2005/8/layout/bProcess4"/>
    <dgm:cxn modelId="{AE3F2FA5-276E-45D5-87E0-B3E05DDDBD12}" type="presParOf" srcId="{CC60CD88-7C55-4F44-8867-4CD984B65E83}" destId="{B404C1C9-79F5-49A6-90DA-6168724BB28F}" srcOrd="9" destOrd="0" presId="urn:microsoft.com/office/officeart/2005/8/layout/bProcess4"/>
    <dgm:cxn modelId="{55FFD6A2-E707-4B1A-93B6-C6F54E2A365B}" type="presParOf" srcId="{CC60CD88-7C55-4F44-8867-4CD984B65E83}" destId="{7DB9158A-8A3B-498E-9503-867BE33A8648}" srcOrd="10" destOrd="0" presId="urn:microsoft.com/office/officeart/2005/8/layout/bProcess4"/>
    <dgm:cxn modelId="{B0E1FD80-7017-4DA3-864F-D0F44560BFF0}" type="presParOf" srcId="{7DB9158A-8A3B-498E-9503-867BE33A8648}" destId="{AF1A57DF-2106-42D0-9FE3-308375E5DD4F}" srcOrd="0" destOrd="0" presId="urn:microsoft.com/office/officeart/2005/8/layout/bProcess4"/>
    <dgm:cxn modelId="{D1F2CECC-266B-4499-851A-7D0B896744B5}" type="presParOf" srcId="{7DB9158A-8A3B-498E-9503-867BE33A8648}" destId="{9CD77E43-9C9F-46E7-B5A8-E2560241F424}" srcOrd="1" destOrd="0" presId="urn:microsoft.com/office/officeart/2005/8/layout/bProcess4"/>
    <dgm:cxn modelId="{C94DAD8E-EE87-4982-80B2-801A60C1BC69}" type="presParOf" srcId="{CC60CD88-7C55-4F44-8867-4CD984B65E83}" destId="{A0867E8B-43C7-4604-88FF-B131AFC9DA14}" srcOrd="11" destOrd="0" presId="urn:microsoft.com/office/officeart/2005/8/layout/bProcess4"/>
    <dgm:cxn modelId="{BF70F8B3-015B-47C2-962C-43DFE1AF1F7B}" type="presParOf" srcId="{CC60CD88-7C55-4F44-8867-4CD984B65E83}" destId="{DFCB885F-8B1E-4E82-9FDC-F19B6D72F7A1}" srcOrd="12" destOrd="0" presId="urn:microsoft.com/office/officeart/2005/8/layout/bProcess4"/>
    <dgm:cxn modelId="{9CF0D932-EEF2-4F03-9B84-853BE8A3757C}" type="presParOf" srcId="{DFCB885F-8B1E-4E82-9FDC-F19B6D72F7A1}" destId="{AD3A3125-9B17-42D7-9BC4-2EA373DEFADF}" srcOrd="0" destOrd="0" presId="urn:microsoft.com/office/officeart/2005/8/layout/bProcess4"/>
    <dgm:cxn modelId="{A0FB6C63-4DFB-4EDC-BB5A-5FA22EFE0305}" type="presParOf" srcId="{DFCB885F-8B1E-4E82-9FDC-F19B6D72F7A1}" destId="{B5573138-785A-42AE-B257-4EC2771CFBF8}" srcOrd="1" destOrd="0" presId="urn:microsoft.com/office/officeart/2005/8/layout/bProcess4"/>
    <dgm:cxn modelId="{539FBE36-DC1A-45E5-B135-7CB58C47DD8A}" type="presParOf" srcId="{CC60CD88-7C55-4F44-8867-4CD984B65E83}" destId="{45AD6C7D-E17C-45CC-9DA6-A0503260B80F}" srcOrd="13" destOrd="0" presId="urn:microsoft.com/office/officeart/2005/8/layout/bProcess4"/>
    <dgm:cxn modelId="{9DF0B320-2185-4279-A1D6-12B62C5D5BB8}" type="presParOf" srcId="{CC60CD88-7C55-4F44-8867-4CD984B65E83}" destId="{B7AADD92-5666-4A24-B544-81748A7AF16C}" srcOrd="14" destOrd="0" presId="urn:microsoft.com/office/officeart/2005/8/layout/bProcess4"/>
    <dgm:cxn modelId="{622A8BFF-000A-4A39-8CAA-D92C96427477}" type="presParOf" srcId="{B7AADD92-5666-4A24-B544-81748A7AF16C}" destId="{667A5634-EB0E-47C0-B4A6-629E21C29110}" srcOrd="0" destOrd="0" presId="urn:microsoft.com/office/officeart/2005/8/layout/bProcess4"/>
    <dgm:cxn modelId="{0986ED3A-0D76-43EB-BB53-D6B95FDF9AE6}" type="presParOf" srcId="{B7AADD92-5666-4A24-B544-81748A7AF16C}" destId="{0C5EFDBA-AA07-4E51-8E70-0C261031AEB3}" srcOrd="1" destOrd="0" presId="urn:microsoft.com/office/officeart/2005/8/layout/bProcess4"/>
    <dgm:cxn modelId="{676A9544-1AFD-47B4-8E26-B6C586A6A1FD}" type="presParOf" srcId="{CC60CD88-7C55-4F44-8867-4CD984B65E83}" destId="{686F087E-D870-4FB8-9A27-9B4ADBE85626}" srcOrd="15" destOrd="0" presId="urn:microsoft.com/office/officeart/2005/8/layout/bProcess4"/>
    <dgm:cxn modelId="{BD976132-780D-4D0C-9D6B-2BC914BAFE26}" type="presParOf" srcId="{CC60CD88-7C55-4F44-8867-4CD984B65E83}" destId="{A3223B43-AF65-415D-97A3-20704810F81F}" srcOrd="16" destOrd="0" presId="urn:microsoft.com/office/officeart/2005/8/layout/bProcess4"/>
    <dgm:cxn modelId="{364A7F3A-D89E-4BCA-B6C6-0E23A361F654}" type="presParOf" srcId="{A3223B43-AF65-415D-97A3-20704810F81F}" destId="{414F26C2-655F-411A-ABDF-C969510560CD}" srcOrd="0" destOrd="0" presId="urn:microsoft.com/office/officeart/2005/8/layout/bProcess4"/>
    <dgm:cxn modelId="{A273F40E-B829-4075-8348-A3AF8120698C}" type="presParOf" srcId="{A3223B43-AF65-415D-97A3-20704810F81F}" destId="{9B5F34A7-B59C-40F8-9D11-28FB943203F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BC1ECE-6EED-4C45-B343-03FB11AE5CD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7F9207-0728-4910-8945-FCDB627B7762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SIMULATION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5B2A06-457A-49E0-A694-F9AD9B47CEAD}" type="parTrans" cxnId="{9DBB21F8-612A-4AE8-8EA9-6AAB76958347}">
      <dgm:prSet/>
      <dgm:spPr/>
      <dgm:t>
        <a:bodyPr/>
        <a:lstStyle/>
        <a:p>
          <a:endParaRPr lang="en-US"/>
        </a:p>
      </dgm:t>
    </dgm:pt>
    <dgm:pt modelId="{90AE5CF5-0E81-4951-860F-CFC1A03EB3AE}" type="sibTrans" cxnId="{9DBB21F8-612A-4AE8-8EA9-6AAB76958347}">
      <dgm:prSet/>
      <dgm:spPr/>
      <dgm:t>
        <a:bodyPr/>
        <a:lstStyle/>
        <a:p>
          <a:endParaRPr lang="en-US"/>
        </a:p>
      </dgm:t>
    </dgm:pt>
    <dgm:pt modelId="{3DDB9218-6A9C-4A65-9BEF-9787AFFEF729}">
      <dgm:prSet custT="1"/>
      <dgm:spPr/>
      <dgm:t>
        <a:bodyPr/>
        <a:lstStyle/>
        <a:p>
          <a:pPr algn="just"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ROS, Gazebo, Vrep Simulation installation and setup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323DF4-49D4-401D-B162-51FCC8F70CFD}" type="parTrans" cxnId="{AE53E60F-B88A-427B-AA6A-EF1E9F6E7B15}">
      <dgm:prSet/>
      <dgm:spPr/>
      <dgm:t>
        <a:bodyPr/>
        <a:lstStyle/>
        <a:p>
          <a:endParaRPr lang="en-US"/>
        </a:p>
      </dgm:t>
    </dgm:pt>
    <dgm:pt modelId="{548019FB-108B-4C33-A3CB-E494E52E1CBF}" type="sibTrans" cxnId="{AE53E60F-B88A-427B-AA6A-EF1E9F6E7B15}">
      <dgm:prSet/>
      <dgm:spPr/>
      <dgm:t>
        <a:bodyPr/>
        <a:lstStyle/>
        <a:p>
          <a:endParaRPr lang="en-US"/>
        </a:p>
      </dgm:t>
    </dgm:pt>
    <dgm:pt modelId="{E5A2E928-3FED-4274-B75D-A093658DB15C}">
      <dgm:prSet custT="1"/>
      <dgm:spPr/>
      <dgm:t>
        <a:bodyPr/>
        <a:lstStyle/>
        <a:p>
          <a:pPr algn="just"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Importing Franka Emika Panda robot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460C37-95F6-4F20-B8AC-AD728C2DD9E0}" type="parTrans" cxnId="{5F5E86A3-8F9A-4F89-B653-D69909D62FA0}">
      <dgm:prSet/>
      <dgm:spPr/>
      <dgm:t>
        <a:bodyPr/>
        <a:lstStyle/>
        <a:p>
          <a:endParaRPr lang="en-US"/>
        </a:p>
      </dgm:t>
    </dgm:pt>
    <dgm:pt modelId="{6A6E2C84-46FF-49B5-A242-0C35048CB7FE}" type="sibTrans" cxnId="{5F5E86A3-8F9A-4F89-B653-D69909D62FA0}">
      <dgm:prSet/>
      <dgm:spPr/>
      <dgm:t>
        <a:bodyPr/>
        <a:lstStyle/>
        <a:p>
          <a:endParaRPr lang="en-US"/>
        </a:p>
      </dgm:t>
    </dgm:pt>
    <dgm:pt modelId="{A938075C-4DD8-449E-9B33-F4EC3DDFE811}">
      <dgm:prSet custT="1"/>
      <dgm:spPr/>
      <dgm:t>
        <a:bodyPr/>
        <a:lstStyle/>
        <a:p>
          <a:pPr algn="just"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Setting up the joints, links, initial parameters, controllers, dynamic properties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9F69B3-807E-4F81-8D88-F7E0C15B039E}" type="parTrans" cxnId="{778F7BB6-E220-4364-8ABF-909CEC880875}">
      <dgm:prSet/>
      <dgm:spPr/>
      <dgm:t>
        <a:bodyPr/>
        <a:lstStyle/>
        <a:p>
          <a:endParaRPr lang="en-US"/>
        </a:p>
      </dgm:t>
    </dgm:pt>
    <dgm:pt modelId="{6B06D85F-6FC3-41BF-A9B9-04C2C7D8B554}" type="sibTrans" cxnId="{778F7BB6-E220-4364-8ABF-909CEC880875}">
      <dgm:prSet/>
      <dgm:spPr/>
      <dgm:t>
        <a:bodyPr/>
        <a:lstStyle/>
        <a:p>
          <a:endParaRPr lang="en-US"/>
        </a:p>
      </dgm:t>
    </dgm:pt>
    <dgm:pt modelId="{291F928B-E6A0-47F4-A647-6F681CC25DF5}">
      <dgm:prSet custT="1"/>
      <dgm:spPr/>
      <dgm:t>
        <a:bodyPr/>
        <a:lstStyle/>
        <a:p>
          <a:pPr algn="just"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Programming the push and grasp actions of the robot by controlling the panda gripper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3D9FE3-361A-432D-AF3E-B0EDA7522CA4}" type="parTrans" cxnId="{77626E5D-CDAA-4C0C-8DDE-C03D0751245A}">
      <dgm:prSet/>
      <dgm:spPr/>
      <dgm:t>
        <a:bodyPr/>
        <a:lstStyle/>
        <a:p>
          <a:endParaRPr lang="en-US"/>
        </a:p>
      </dgm:t>
    </dgm:pt>
    <dgm:pt modelId="{7A9D73C4-97E8-4BAB-9A56-9AA64B685E29}" type="sibTrans" cxnId="{77626E5D-CDAA-4C0C-8DDE-C03D0751245A}">
      <dgm:prSet/>
      <dgm:spPr/>
      <dgm:t>
        <a:bodyPr/>
        <a:lstStyle/>
        <a:p>
          <a:endParaRPr lang="en-US"/>
        </a:p>
      </dgm:t>
    </dgm:pt>
    <dgm:pt modelId="{39FB3D5C-FDB1-4466-B95F-DEB2CD31CAD2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PREDICTION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3EC988-48B2-4485-A795-F6CBE7AA9330}" type="parTrans" cxnId="{D9DA738B-09BC-4733-AD48-EC8352DB2228}">
      <dgm:prSet/>
      <dgm:spPr/>
      <dgm:t>
        <a:bodyPr/>
        <a:lstStyle/>
        <a:p>
          <a:endParaRPr lang="en-US"/>
        </a:p>
      </dgm:t>
    </dgm:pt>
    <dgm:pt modelId="{E176464E-A5BD-4426-B473-3212AA18627B}" type="sibTrans" cxnId="{D9DA738B-09BC-4733-AD48-EC8352DB2228}">
      <dgm:prSet/>
      <dgm:spPr/>
      <dgm:t>
        <a:bodyPr/>
        <a:lstStyle/>
        <a:p>
          <a:endParaRPr lang="en-US"/>
        </a:p>
      </dgm:t>
    </dgm:pt>
    <dgm:pt modelId="{10055731-68F0-43BC-8F2F-D3CAC092F09A}">
      <dgm:prSet custT="1"/>
      <dgm:spPr/>
      <dgm:t>
        <a:bodyPr/>
        <a:lstStyle/>
        <a:p>
          <a:pPr algn="just"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Recording images containing pose and orientation of boxes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806048-2CD3-4033-903F-82BF326FA6F7}" type="parTrans" cxnId="{1B1084CC-59E1-4DF5-8958-944F8DB3BEE8}">
      <dgm:prSet/>
      <dgm:spPr/>
      <dgm:t>
        <a:bodyPr/>
        <a:lstStyle/>
        <a:p>
          <a:endParaRPr lang="en-US"/>
        </a:p>
      </dgm:t>
    </dgm:pt>
    <dgm:pt modelId="{3F18B3C2-EFBA-4C3B-B7B1-A04A6456D2E3}" type="sibTrans" cxnId="{1B1084CC-59E1-4DF5-8958-944F8DB3BEE8}">
      <dgm:prSet/>
      <dgm:spPr/>
      <dgm:t>
        <a:bodyPr/>
        <a:lstStyle/>
        <a:p>
          <a:endParaRPr lang="en-US"/>
        </a:p>
      </dgm:t>
    </dgm:pt>
    <dgm:pt modelId="{DD8A52AA-1AEF-4759-AE43-B2A82F865CD0}">
      <dgm:prSet custT="1"/>
      <dgm:spPr/>
      <dgm:t>
        <a:bodyPr/>
        <a:lstStyle/>
        <a:p>
          <a:pPr algn="just"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Training with LSTM Neural network 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E0C349-49AB-4768-84CF-D48D279D0603}" type="parTrans" cxnId="{70A84FE0-DDBC-4A87-8F18-93E139DC7812}">
      <dgm:prSet/>
      <dgm:spPr/>
      <dgm:t>
        <a:bodyPr/>
        <a:lstStyle/>
        <a:p>
          <a:endParaRPr lang="en-US"/>
        </a:p>
      </dgm:t>
    </dgm:pt>
    <dgm:pt modelId="{87E2E332-6DD7-4DC1-94D8-7DFB0AEB3F16}" type="sibTrans" cxnId="{70A84FE0-DDBC-4A87-8F18-93E139DC7812}">
      <dgm:prSet/>
      <dgm:spPr/>
      <dgm:t>
        <a:bodyPr/>
        <a:lstStyle/>
        <a:p>
          <a:endParaRPr lang="en-US"/>
        </a:p>
      </dgm:t>
    </dgm:pt>
    <dgm:pt modelId="{089C0467-0C2D-4AD0-A5B9-04417ADFE72D}">
      <dgm:prSet custT="1"/>
      <dgm:spPr/>
      <dgm:t>
        <a:bodyPr/>
        <a:lstStyle/>
        <a:p>
          <a:pPr algn="just"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Calculating prediction accuracy using Image segmentation and annotating image labels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7B92F9-8785-4241-92F1-B794BD83C415}" type="parTrans" cxnId="{52679FD2-0459-4B09-8AF8-442C428B634C}">
      <dgm:prSet/>
      <dgm:spPr/>
      <dgm:t>
        <a:bodyPr/>
        <a:lstStyle/>
        <a:p>
          <a:endParaRPr lang="en-US"/>
        </a:p>
      </dgm:t>
    </dgm:pt>
    <dgm:pt modelId="{F5B73607-229E-4997-B742-2B1E8D999548}" type="sibTrans" cxnId="{52679FD2-0459-4B09-8AF8-442C428B634C}">
      <dgm:prSet/>
      <dgm:spPr/>
      <dgm:t>
        <a:bodyPr/>
        <a:lstStyle/>
        <a:p>
          <a:endParaRPr lang="en-US"/>
        </a:p>
      </dgm:t>
    </dgm:pt>
    <dgm:pt modelId="{75DB4408-C32A-41D7-8F8A-96B6B103AE61}" type="pres">
      <dgm:prSet presAssocID="{F8BC1ECE-6EED-4C45-B343-03FB11AE5CD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02D447-9322-45E0-AF26-57B2421084ED}" type="pres">
      <dgm:prSet presAssocID="{597F9207-0728-4910-8945-FCDB627B7762}" presName="composite" presStyleCnt="0"/>
      <dgm:spPr/>
    </dgm:pt>
    <dgm:pt modelId="{5654725F-6389-4FB0-9891-352F3D289230}" type="pres">
      <dgm:prSet presAssocID="{597F9207-0728-4910-8945-FCDB627B776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DC816-86E1-42AD-B77D-3D9AB3984A18}" type="pres">
      <dgm:prSet presAssocID="{597F9207-0728-4910-8945-FCDB627B776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9B72D3-E8F9-4710-A5BC-6E0F58A862D0}" type="pres">
      <dgm:prSet presAssocID="{90AE5CF5-0E81-4951-860F-CFC1A03EB3AE}" presName="space" presStyleCnt="0"/>
      <dgm:spPr/>
    </dgm:pt>
    <dgm:pt modelId="{BA1823FE-144B-4305-8463-761A4A3C9A9B}" type="pres">
      <dgm:prSet presAssocID="{39FB3D5C-FDB1-4466-B95F-DEB2CD31CAD2}" presName="composite" presStyleCnt="0"/>
      <dgm:spPr/>
    </dgm:pt>
    <dgm:pt modelId="{852F4385-7723-47B5-88B9-36AF75109F8C}" type="pres">
      <dgm:prSet presAssocID="{39FB3D5C-FDB1-4466-B95F-DEB2CD31CAD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10C05-CE1F-443A-9B81-BD7C00F2B0EF}" type="pres">
      <dgm:prSet presAssocID="{39FB3D5C-FDB1-4466-B95F-DEB2CD31CAD2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53E60F-B88A-427B-AA6A-EF1E9F6E7B15}" srcId="{597F9207-0728-4910-8945-FCDB627B7762}" destId="{3DDB9218-6A9C-4A65-9BEF-9787AFFEF729}" srcOrd="0" destOrd="0" parTransId="{BD323DF4-49D4-401D-B162-51FCC8F70CFD}" sibTransId="{548019FB-108B-4C33-A3CB-E494E52E1CBF}"/>
    <dgm:cxn modelId="{96259F50-0539-49DB-883A-BE81BEA48332}" type="presOf" srcId="{A938075C-4DD8-449E-9B33-F4EC3DDFE811}" destId="{AE5DC816-86E1-42AD-B77D-3D9AB3984A18}" srcOrd="0" destOrd="2" presId="urn:microsoft.com/office/officeart/2005/8/layout/hList1"/>
    <dgm:cxn modelId="{77626E5D-CDAA-4C0C-8DDE-C03D0751245A}" srcId="{597F9207-0728-4910-8945-FCDB627B7762}" destId="{291F928B-E6A0-47F4-A647-6F681CC25DF5}" srcOrd="3" destOrd="0" parTransId="{E53D9FE3-361A-432D-AF3E-B0EDA7522CA4}" sibTransId="{7A9D73C4-97E8-4BAB-9A56-9AA64B685E29}"/>
    <dgm:cxn modelId="{1B1084CC-59E1-4DF5-8958-944F8DB3BEE8}" srcId="{39FB3D5C-FDB1-4466-B95F-DEB2CD31CAD2}" destId="{10055731-68F0-43BC-8F2F-D3CAC092F09A}" srcOrd="0" destOrd="0" parTransId="{E2806048-2CD3-4033-903F-82BF326FA6F7}" sibTransId="{3F18B3C2-EFBA-4C3B-B7B1-A04A6456D2E3}"/>
    <dgm:cxn modelId="{0A318D54-CC79-452A-A4DA-4AB1042315AA}" type="presOf" srcId="{597F9207-0728-4910-8945-FCDB627B7762}" destId="{5654725F-6389-4FB0-9891-352F3D289230}" srcOrd="0" destOrd="0" presId="urn:microsoft.com/office/officeart/2005/8/layout/hList1"/>
    <dgm:cxn modelId="{D2D317F6-6B3E-4A4F-8617-F768E1D0C4AE}" type="presOf" srcId="{089C0467-0C2D-4AD0-A5B9-04417ADFE72D}" destId="{75310C05-CE1F-443A-9B81-BD7C00F2B0EF}" srcOrd="0" destOrd="2" presId="urn:microsoft.com/office/officeart/2005/8/layout/hList1"/>
    <dgm:cxn modelId="{F0B34FA9-9197-4DFF-9F10-BD39381D4456}" type="presOf" srcId="{F8BC1ECE-6EED-4C45-B343-03FB11AE5CD8}" destId="{75DB4408-C32A-41D7-8F8A-96B6B103AE61}" srcOrd="0" destOrd="0" presId="urn:microsoft.com/office/officeart/2005/8/layout/hList1"/>
    <dgm:cxn modelId="{EA8FA8E6-CF95-480E-BDED-FD7747A4FF1F}" type="presOf" srcId="{3DDB9218-6A9C-4A65-9BEF-9787AFFEF729}" destId="{AE5DC816-86E1-42AD-B77D-3D9AB3984A18}" srcOrd="0" destOrd="0" presId="urn:microsoft.com/office/officeart/2005/8/layout/hList1"/>
    <dgm:cxn modelId="{70A84FE0-DDBC-4A87-8F18-93E139DC7812}" srcId="{39FB3D5C-FDB1-4466-B95F-DEB2CD31CAD2}" destId="{DD8A52AA-1AEF-4759-AE43-B2A82F865CD0}" srcOrd="1" destOrd="0" parTransId="{D3E0C349-49AB-4768-84CF-D48D279D0603}" sibTransId="{87E2E332-6DD7-4DC1-94D8-7DFB0AEB3F16}"/>
    <dgm:cxn modelId="{9DBB21F8-612A-4AE8-8EA9-6AAB76958347}" srcId="{F8BC1ECE-6EED-4C45-B343-03FB11AE5CD8}" destId="{597F9207-0728-4910-8945-FCDB627B7762}" srcOrd="0" destOrd="0" parTransId="{7C5B2A06-457A-49E0-A694-F9AD9B47CEAD}" sibTransId="{90AE5CF5-0E81-4951-860F-CFC1A03EB3AE}"/>
    <dgm:cxn modelId="{70E21361-6FD9-4586-A466-FED9018AF43B}" type="presOf" srcId="{DD8A52AA-1AEF-4759-AE43-B2A82F865CD0}" destId="{75310C05-CE1F-443A-9B81-BD7C00F2B0EF}" srcOrd="0" destOrd="1" presId="urn:microsoft.com/office/officeart/2005/8/layout/hList1"/>
    <dgm:cxn modelId="{157EE945-9E60-46D6-9E8E-1624AE3BE124}" type="presOf" srcId="{39FB3D5C-FDB1-4466-B95F-DEB2CD31CAD2}" destId="{852F4385-7723-47B5-88B9-36AF75109F8C}" srcOrd="0" destOrd="0" presId="urn:microsoft.com/office/officeart/2005/8/layout/hList1"/>
    <dgm:cxn modelId="{5F5E86A3-8F9A-4F89-B653-D69909D62FA0}" srcId="{597F9207-0728-4910-8945-FCDB627B7762}" destId="{E5A2E928-3FED-4274-B75D-A093658DB15C}" srcOrd="1" destOrd="0" parTransId="{FC460C37-95F6-4F20-B8AC-AD728C2DD9E0}" sibTransId="{6A6E2C84-46FF-49B5-A242-0C35048CB7FE}"/>
    <dgm:cxn modelId="{1F438005-D522-47A8-B5DA-F9F3CC23175D}" type="presOf" srcId="{E5A2E928-3FED-4274-B75D-A093658DB15C}" destId="{AE5DC816-86E1-42AD-B77D-3D9AB3984A18}" srcOrd="0" destOrd="1" presId="urn:microsoft.com/office/officeart/2005/8/layout/hList1"/>
    <dgm:cxn modelId="{778F7BB6-E220-4364-8ABF-909CEC880875}" srcId="{597F9207-0728-4910-8945-FCDB627B7762}" destId="{A938075C-4DD8-449E-9B33-F4EC3DDFE811}" srcOrd="2" destOrd="0" parTransId="{DA9F69B3-807E-4F81-8D88-F7E0C15B039E}" sibTransId="{6B06D85F-6FC3-41BF-A9B9-04C2C7D8B554}"/>
    <dgm:cxn modelId="{8AED77A6-1A1E-4054-858E-31E608EDE14F}" type="presOf" srcId="{10055731-68F0-43BC-8F2F-D3CAC092F09A}" destId="{75310C05-CE1F-443A-9B81-BD7C00F2B0EF}" srcOrd="0" destOrd="0" presId="urn:microsoft.com/office/officeart/2005/8/layout/hList1"/>
    <dgm:cxn modelId="{D9DA738B-09BC-4733-AD48-EC8352DB2228}" srcId="{F8BC1ECE-6EED-4C45-B343-03FB11AE5CD8}" destId="{39FB3D5C-FDB1-4466-B95F-DEB2CD31CAD2}" srcOrd="1" destOrd="0" parTransId="{273EC988-48B2-4485-A795-F6CBE7AA9330}" sibTransId="{E176464E-A5BD-4426-B473-3212AA18627B}"/>
    <dgm:cxn modelId="{52679FD2-0459-4B09-8AF8-442C428B634C}" srcId="{39FB3D5C-FDB1-4466-B95F-DEB2CD31CAD2}" destId="{089C0467-0C2D-4AD0-A5B9-04417ADFE72D}" srcOrd="2" destOrd="0" parTransId="{2C7B92F9-8785-4241-92F1-B794BD83C415}" sibTransId="{F5B73607-229E-4997-B742-2B1E8D999548}"/>
    <dgm:cxn modelId="{F3A3383F-B589-45B3-986D-3533F0CA9C29}" type="presOf" srcId="{291F928B-E6A0-47F4-A647-6F681CC25DF5}" destId="{AE5DC816-86E1-42AD-B77D-3D9AB3984A18}" srcOrd="0" destOrd="3" presId="urn:microsoft.com/office/officeart/2005/8/layout/hList1"/>
    <dgm:cxn modelId="{91AF5CC5-7D6F-4FFE-8616-385D26079809}" type="presParOf" srcId="{75DB4408-C32A-41D7-8F8A-96B6B103AE61}" destId="{6702D447-9322-45E0-AF26-57B2421084ED}" srcOrd="0" destOrd="0" presId="urn:microsoft.com/office/officeart/2005/8/layout/hList1"/>
    <dgm:cxn modelId="{5A6333D3-EAFE-4A32-BA72-B910C9CC847A}" type="presParOf" srcId="{6702D447-9322-45E0-AF26-57B2421084ED}" destId="{5654725F-6389-4FB0-9891-352F3D289230}" srcOrd="0" destOrd="0" presId="urn:microsoft.com/office/officeart/2005/8/layout/hList1"/>
    <dgm:cxn modelId="{4E08FBB7-74C0-46D3-9D43-48FAF6C16744}" type="presParOf" srcId="{6702D447-9322-45E0-AF26-57B2421084ED}" destId="{AE5DC816-86E1-42AD-B77D-3D9AB3984A18}" srcOrd="1" destOrd="0" presId="urn:microsoft.com/office/officeart/2005/8/layout/hList1"/>
    <dgm:cxn modelId="{92022984-4750-4BD5-AA1C-B44CC404CD74}" type="presParOf" srcId="{75DB4408-C32A-41D7-8F8A-96B6B103AE61}" destId="{8A9B72D3-E8F9-4710-A5BC-6E0F58A862D0}" srcOrd="1" destOrd="0" presId="urn:microsoft.com/office/officeart/2005/8/layout/hList1"/>
    <dgm:cxn modelId="{2A9873DD-7EA8-438B-B387-2BFD9B35F770}" type="presParOf" srcId="{75DB4408-C32A-41D7-8F8A-96B6B103AE61}" destId="{BA1823FE-144B-4305-8463-761A4A3C9A9B}" srcOrd="2" destOrd="0" presId="urn:microsoft.com/office/officeart/2005/8/layout/hList1"/>
    <dgm:cxn modelId="{C5ECE49A-3DB8-4B98-87A0-912340ED4F50}" type="presParOf" srcId="{BA1823FE-144B-4305-8463-761A4A3C9A9B}" destId="{852F4385-7723-47B5-88B9-36AF75109F8C}" srcOrd="0" destOrd="0" presId="urn:microsoft.com/office/officeart/2005/8/layout/hList1"/>
    <dgm:cxn modelId="{B7E940CB-6DF0-4993-AB13-47718D904DD4}" type="presParOf" srcId="{BA1823FE-144B-4305-8463-761A4A3C9A9B}" destId="{75310C05-CE1F-443A-9B81-BD7C00F2B0E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6C2527-F619-4C2B-8475-780FF4E644F5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DF86DE0-77AB-42CB-B470-C25A6CEC8239}">
      <dgm:prSet custT="1"/>
      <dgm:spPr/>
      <dgm:t>
        <a:bodyPr/>
        <a:lstStyle/>
        <a:p>
          <a:pPr rtl="0"/>
          <a:r>
            <a: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GRASP FUNCTION </a:t>
          </a:r>
          <a:endParaRPr lang="en-US" sz="12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7E0088-B330-4FC2-AE28-B9D18935FFF9}" type="parTrans" cxnId="{71EC6458-CD1B-43CC-B827-C89F42CE427D}">
      <dgm:prSet/>
      <dgm:spPr/>
      <dgm:t>
        <a:bodyPr/>
        <a:lstStyle/>
        <a:p>
          <a:endParaRPr lang="en-US"/>
        </a:p>
      </dgm:t>
    </dgm:pt>
    <dgm:pt modelId="{47464A3B-B53E-49C4-AA3C-58BBFBAC3067}" type="sibTrans" cxnId="{71EC6458-CD1B-43CC-B827-C89F42CE427D}">
      <dgm:prSet/>
      <dgm:spPr/>
      <dgm:t>
        <a:bodyPr/>
        <a:lstStyle/>
        <a:p>
          <a:endParaRPr lang="en-US"/>
        </a:p>
      </dgm:t>
    </dgm:pt>
    <dgm:pt modelId="{2B2AD4B1-0CD7-4DB1-A6F4-C51356EE090E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OPEN THE GRIPPER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655FEE-3471-41F4-B5F4-F0291C8E25F5}" type="parTrans" cxnId="{E6F8422B-E1C2-4BCC-A11C-C807CAE9633E}">
      <dgm:prSet/>
      <dgm:spPr/>
      <dgm:t>
        <a:bodyPr/>
        <a:lstStyle/>
        <a:p>
          <a:endParaRPr lang="en-US"/>
        </a:p>
      </dgm:t>
    </dgm:pt>
    <dgm:pt modelId="{0BDB4DB3-37BA-45D1-8A8A-2A0122F0CBA5}" type="sibTrans" cxnId="{E6F8422B-E1C2-4BCC-A11C-C807CAE9633E}">
      <dgm:prSet/>
      <dgm:spPr/>
      <dgm:t>
        <a:bodyPr/>
        <a:lstStyle/>
        <a:p>
          <a:endParaRPr lang="en-US"/>
        </a:p>
      </dgm:t>
    </dgm:pt>
    <dgm:pt modelId="{70547DC7-93DE-408D-BFE5-DEBAD1887D09}">
      <dgm:prSet/>
      <dgm:spPr/>
      <dgm:t>
        <a:bodyPr/>
        <a:lstStyle/>
        <a:p>
          <a:pPr algn="l"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TO THE POSITION OF THE BOX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06CE28-84C1-40C7-8922-0B700D544A3B}" type="parTrans" cxnId="{92E4D5CB-1038-4BEA-B827-B10CC37CECCC}">
      <dgm:prSet/>
      <dgm:spPr/>
      <dgm:t>
        <a:bodyPr/>
        <a:lstStyle/>
        <a:p>
          <a:endParaRPr lang="en-US"/>
        </a:p>
      </dgm:t>
    </dgm:pt>
    <dgm:pt modelId="{F82DCF18-A9C5-4FB8-BEE9-E599B479CE53}" type="sibTrans" cxnId="{92E4D5CB-1038-4BEA-B827-B10CC37CECCC}">
      <dgm:prSet/>
      <dgm:spPr/>
      <dgm:t>
        <a:bodyPr/>
        <a:lstStyle/>
        <a:p>
          <a:endParaRPr lang="en-US"/>
        </a:p>
      </dgm:t>
    </dgm:pt>
    <dgm:pt modelId="{587CCDCC-F3C0-40FF-9A36-7FB0C57EBFE1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CLOSE THE GRIPPER TILL BOX IS INSIDE THE GRIPPER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36D506-CA9C-4F79-839D-B2EC96809DD0}" type="parTrans" cxnId="{B454E0FE-708C-4A8A-B975-FA80563916A6}">
      <dgm:prSet/>
      <dgm:spPr/>
      <dgm:t>
        <a:bodyPr/>
        <a:lstStyle/>
        <a:p>
          <a:endParaRPr lang="en-US"/>
        </a:p>
      </dgm:t>
    </dgm:pt>
    <dgm:pt modelId="{03C4386F-3AB6-4529-B6AD-7C3DDD9AEE48}" type="sibTrans" cxnId="{B454E0FE-708C-4A8A-B975-FA80563916A6}">
      <dgm:prSet/>
      <dgm:spPr/>
      <dgm:t>
        <a:bodyPr/>
        <a:lstStyle/>
        <a:p>
          <a:endParaRPr lang="en-US"/>
        </a:p>
      </dgm:t>
    </dgm:pt>
    <dgm:pt modelId="{C76B114E-5030-4184-873D-D2041899B53E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ABOVE THE POSITION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0D8C24-6FD4-49ED-A503-676E29B96424}" type="parTrans" cxnId="{0D503780-E277-4D02-A5DC-E32D7533F831}">
      <dgm:prSet/>
      <dgm:spPr/>
      <dgm:t>
        <a:bodyPr/>
        <a:lstStyle/>
        <a:p>
          <a:endParaRPr lang="en-US"/>
        </a:p>
      </dgm:t>
    </dgm:pt>
    <dgm:pt modelId="{86BBB261-E297-45F0-8E74-D806C3104C22}" type="sibTrans" cxnId="{0D503780-E277-4D02-A5DC-E32D7533F831}">
      <dgm:prSet/>
      <dgm:spPr/>
      <dgm:t>
        <a:bodyPr/>
        <a:lstStyle/>
        <a:p>
          <a:endParaRPr lang="en-US"/>
        </a:p>
      </dgm:t>
    </dgm:pt>
    <dgm:pt modelId="{DEA227E1-F255-4C6B-B55F-EB46567C5351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TO POSITION ON TOP OF BASE BOX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8CDE1F-39D7-4D0F-BF00-7B3D2C182F7B}" type="parTrans" cxnId="{FC5B3853-1F6D-42EA-B57F-6E26D0A09195}">
      <dgm:prSet/>
      <dgm:spPr/>
      <dgm:t>
        <a:bodyPr/>
        <a:lstStyle/>
        <a:p>
          <a:endParaRPr lang="en-US"/>
        </a:p>
      </dgm:t>
    </dgm:pt>
    <dgm:pt modelId="{F8CC3811-C10B-43EC-9D1B-E2D93B84B37F}" type="sibTrans" cxnId="{FC5B3853-1F6D-42EA-B57F-6E26D0A09195}">
      <dgm:prSet/>
      <dgm:spPr/>
      <dgm:t>
        <a:bodyPr/>
        <a:lstStyle/>
        <a:p>
          <a:endParaRPr lang="en-US"/>
        </a:p>
      </dgm:t>
    </dgm:pt>
    <dgm:pt modelId="{B33A8F37-6C31-4A84-9A0A-C32912EC693E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OPEN GRIPPER TO PLACE THE BOX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9933D2-FAF8-4C92-93A9-3C9B55B5E104}" type="parTrans" cxnId="{A1D79ABA-9BE6-40BD-B063-445B2D44EE21}">
      <dgm:prSet/>
      <dgm:spPr/>
      <dgm:t>
        <a:bodyPr/>
        <a:lstStyle/>
        <a:p>
          <a:endParaRPr lang="en-US"/>
        </a:p>
      </dgm:t>
    </dgm:pt>
    <dgm:pt modelId="{9DE7D639-F781-4045-838F-783DB83131F1}" type="sibTrans" cxnId="{A1D79ABA-9BE6-40BD-B063-445B2D44EE21}">
      <dgm:prSet/>
      <dgm:spPr/>
      <dgm:t>
        <a:bodyPr/>
        <a:lstStyle/>
        <a:p>
          <a:endParaRPr lang="en-US"/>
        </a:p>
      </dgm:t>
    </dgm:pt>
    <dgm:pt modelId="{6EA2AFDD-755A-44EC-958A-ED2D8310290D}" type="pres">
      <dgm:prSet presAssocID="{B16C2527-F619-4C2B-8475-780FF4E644F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9A9B146-5F43-41DE-B551-5BBFCFAE0E74}" type="pres">
      <dgm:prSet presAssocID="{9DF86DE0-77AB-42CB-B470-C25A6CEC8239}" presName="composite" presStyleCnt="0"/>
      <dgm:spPr/>
    </dgm:pt>
    <dgm:pt modelId="{187D68A5-45E4-4DEA-8E1F-2F282C7A371E}" type="pres">
      <dgm:prSet presAssocID="{9DF86DE0-77AB-42CB-B470-C25A6CEC8239}" presName="LShape" presStyleLbl="alignNode1" presStyleIdx="0" presStyleCnt="13"/>
      <dgm:spPr/>
    </dgm:pt>
    <dgm:pt modelId="{6DDE331D-9925-4C4C-AE47-41758F852D1D}" type="pres">
      <dgm:prSet presAssocID="{9DF86DE0-77AB-42CB-B470-C25A6CEC8239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EB653-9786-4868-8415-D228ECBF5883}" type="pres">
      <dgm:prSet presAssocID="{9DF86DE0-77AB-42CB-B470-C25A6CEC8239}" presName="Triangle" presStyleLbl="alignNode1" presStyleIdx="1" presStyleCnt="13"/>
      <dgm:spPr/>
    </dgm:pt>
    <dgm:pt modelId="{CEAEE53E-1441-465D-B9AC-11992A694965}" type="pres">
      <dgm:prSet presAssocID="{47464A3B-B53E-49C4-AA3C-58BBFBAC3067}" presName="sibTrans" presStyleCnt="0"/>
      <dgm:spPr/>
    </dgm:pt>
    <dgm:pt modelId="{56B02B23-4C4B-4D10-893C-1A87DB0F3A0A}" type="pres">
      <dgm:prSet presAssocID="{47464A3B-B53E-49C4-AA3C-58BBFBAC3067}" presName="space" presStyleCnt="0"/>
      <dgm:spPr/>
    </dgm:pt>
    <dgm:pt modelId="{A2ABF2C3-5A25-4EEF-BF13-D426019F2C14}" type="pres">
      <dgm:prSet presAssocID="{2B2AD4B1-0CD7-4DB1-A6F4-C51356EE090E}" presName="composite" presStyleCnt="0"/>
      <dgm:spPr/>
    </dgm:pt>
    <dgm:pt modelId="{68CBFBCB-5718-475B-B7C3-16B731E72FFD}" type="pres">
      <dgm:prSet presAssocID="{2B2AD4B1-0CD7-4DB1-A6F4-C51356EE090E}" presName="LShape" presStyleLbl="alignNode1" presStyleIdx="2" presStyleCnt="13"/>
      <dgm:spPr/>
    </dgm:pt>
    <dgm:pt modelId="{9FC2C604-FA86-46AB-B5F0-301A05372728}" type="pres">
      <dgm:prSet presAssocID="{2B2AD4B1-0CD7-4DB1-A6F4-C51356EE090E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09507E-E7BE-4C54-8C4C-9BE9D69501F0}" type="pres">
      <dgm:prSet presAssocID="{2B2AD4B1-0CD7-4DB1-A6F4-C51356EE090E}" presName="Triangle" presStyleLbl="alignNode1" presStyleIdx="3" presStyleCnt="13"/>
      <dgm:spPr/>
    </dgm:pt>
    <dgm:pt modelId="{176317B4-71C3-4060-96CD-4B3D016780A8}" type="pres">
      <dgm:prSet presAssocID="{0BDB4DB3-37BA-45D1-8A8A-2A0122F0CBA5}" presName="sibTrans" presStyleCnt="0"/>
      <dgm:spPr/>
    </dgm:pt>
    <dgm:pt modelId="{BBBE7D43-37D6-4A5A-9B3A-8105CB65D298}" type="pres">
      <dgm:prSet presAssocID="{0BDB4DB3-37BA-45D1-8A8A-2A0122F0CBA5}" presName="space" presStyleCnt="0"/>
      <dgm:spPr/>
    </dgm:pt>
    <dgm:pt modelId="{021579E0-5B18-4F44-A654-EE45DC88AB8B}" type="pres">
      <dgm:prSet presAssocID="{70547DC7-93DE-408D-BFE5-DEBAD1887D09}" presName="composite" presStyleCnt="0"/>
      <dgm:spPr/>
    </dgm:pt>
    <dgm:pt modelId="{8BEEBD19-09F5-4935-B661-30BDC2EFC518}" type="pres">
      <dgm:prSet presAssocID="{70547DC7-93DE-408D-BFE5-DEBAD1887D09}" presName="LShape" presStyleLbl="alignNode1" presStyleIdx="4" presStyleCnt="13"/>
      <dgm:spPr/>
    </dgm:pt>
    <dgm:pt modelId="{BEF599B6-0F50-4729-9E2C-11108C7EA66F}" type="pres">
      <dgm:prSet presAssocID="{70547DC7-93DE-408D-BFE5-DEBAD1887D09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4F48F-65A7-49C1-86CB-6E950A4AAD39}" type="pres">
      <dgm:prSet presAssocID="{70547DC7-93DE-408D-BFE5-DEBAD1887D09}" presName="Triangle" presStyleLbl="alignNode1" presStyleIdx="5" presStyleCnt="13"/>
      <dgm:spPr/>
    </dgm:pt>
    <dgm:pt modelId="{C9867951-CB0D-40F9-8E0C-CF02D9376FAA}" type="pres">
      <dgm:prSet presAssocID="{F82DCF18-A9C5-4FB8-BEE9-E599B479CE53}" presName="sibTrans" presStyleCnt="0"/>
      <dgm:spPr/>
    </dgm:pt>
    <dgm:pt modelId="{042FF4B3-7817-46C9-A364-D009FA7A1655}" type="pres">
      <dgm:prSet presAssocID="{F82DCF18-A9C5-4FB8-BEE9-E599B479CE53}" presName="space" presStyleCnt="0"/>
      <dgm:spPr/>
    </dgm:pt>
    <dgm:pt modelId="{C1F2FB8C-C09D-4945-AE21-D5F6F33B94AA}" type="pres">
      <dgm:prSet presAssocID="{587CCDCC-F3C0-40FF-9A36-7FB0C57EBFE1}" presName="composite" presStyleCnt="0"/>
      <dgm:spPr/>
    </dgm:pt>
    <dgm:pt modelId="{0924BB9C-7AD2-4165-92FC-2C59A10C76F1}" type="pres">
      <dgm:prSet presAssocID="{587CCDCC-F3C0-40FF-9A36-7FB0C57EBFE1}" presName="LShape" presStyleLbl="alignNode1" presStyleIdx="6" presStyleCnt="13"/>
      <dgm:spPr/>
    </dgm:pt>
    <dgm:pt modelId="{23BCA8CA-61A6-4744-902C-735CA4116E95}" type="pres">
      <dgm:prSet presAssocID="{587CCDCC-F3C0-40FF-9A36-7FB0C57EBFE1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813D2-BFD8-400A-B790-8AC3097CC91C}" type="pres">
      <dgm:prSet presAssocID="{587CCDCC-F3C0-40FF-9A36-7FB0C57EBFE1}" presName="Triangle" presStyleLbl="alignNode1" presStyleIdx="7" presStyleCnt="13"/>
      <dgm:spPr/>
    </dgm:pt>
    <dgm:pt modelId="{1F6689D8-A071-41A6-95DD-40E650319603}" type="pres">
      <dgm:prSet presAssocID="{03C4386F-3AB6-4529-B6AD-7C3DDD9AEE48}" presName="sibTrans" presStyleCnt="0"/>
      <dgm:spPr/>
    </dgm:pt>
    <dgm:pt modelId="{1F50E300-ADC6-41E6-94CF-84817EEC95D4}" type="pres">
      <dgm:prSet presAssocID="{03C4386F-3AB6-4529-B6AD-7C3DDD9AEE48}" presName="space" presStyleCnt="0"/>
      <dgm:spPr/>
    </dgm:pt>
    <dgm:pt modelId="{7D76B07B-C710-4E89-81F8-A823337D5BCA}" type="pres">
      <dgm:prSet presAssocID="{C76B114E-5030-4184-873D-D2041899B53E}" presName="composite" presStyleCnt="0"/>
      <dgm:spPr/>
    </dgm:pt>
    <dgm:pt modelId="{2C96B5A0-010B-4D3B-8F03-C84D5F17D2DD}" type="pres">
      <dgm:prSet presAssocID="{C76B114E-5030-4184-873D-D2041899B53E}" presName="LShape" presStyleLbl="alignNode1" presStyleIdx="8" presStyleCnt="13"/>
      <dgm:spPr/>
    </dgm:pt>
    <dgm:pt modelId="{318EF94B-6841-4356-BB66-1A8D92444097}" type="pres">
      <dgm:prSet presAssocID="{C76B114E-5030-4184-873D-D2041899B53E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C792C1-A8C8-4390-A3C7-BFAF7DE1F5B2}" type="pres">
      <dgm:prSet presAssocID="{C76B114E-5030-4184-873D-D2041899B53E}" presName="Triangle" presStyleLbl="alignNode1" presStyleIdx="9" presStyleCnt="13"/>
      <dgm:spPr/>
    </dgm:pt>
    <dgm:pt modelId="{C300C4BD-68AE-4F86-9545-B8501BFBA7E3}" type="pres">
      <dgm:prSet presAssocID="{86BBB261-E297-45F0-8E74-D806C3104C22}" presName="sibTrans" presStyleCnt="0"/>
      <dgm:spPr/>
    </dgm:pt>
    <dgm:pt modelId="{65F41AB1-35D3-447B-A766-D123469A52F0}" type="pres">
      <dgm:prSet presAssocID="{86BBB261-E297-45F0-8E74-D806C3104C22}" presName="space" presStyleCnt="0"/>
      <dgm:spPr/>
    </dgm:pt>
    <dgm:pt modelId="{64F6632E-84F8-432B-8742-447EC08FE986}" type="pres">
      <dgm:prSet presAssocID="{DEA227E1-F255-4C6B-B55F-EB46567C5351}" presName="composite" presStyleCnt="0"/>
      <dgm:spPr/>
    </dgm:pt>
    <dgm:pt modelId="{903130B0-2E24-46C7-B94E-9353A2D8CA9B}" type="pres">
      <dgm:prSet presAssocID="{DEA227E1-F255-4C6B-B55F-EB46567C5351}" presName="LShape" presStyleLbl="alignNode1" presStyleIdx="10" presStyleCnt="13"/>
      <dgm:spPr/>
    </dgm:pt>
    <dgm:pt modelId="{B8C354AC-BCCC-4D24-B49D-A6DFC3B89BBD}" type="pres">
      <dgm:prSet presAssocID="{DEA227E1-F255-4C6B-B55F-EB46567C5351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8FDF5-7ECD-4246-A7D1-7A8DBFE30529}" type="pres">
      <dgm:prSet presAssocID="{DEA227E1-F255-4C6B-B55F-EB46567C5351}" presName="Triangle" presStyleLbl="alignNode1" presStyleIdx="11" presStyleCnt="13"/>
      <dgm:spPr/>
    </dgm:pt>
    <dgm:pt modelId="{998CE526-881A-4A38-9EEC-858EB13FA91D}" type="pres">
      <dgm:prSet presAssocID="{F8CC3811-C10B-43EC-9D1B-E2D93B84B37F}" presName="sibTrans" presStyleCnt="0"/>
      <dgm:spPr/>
    </dgm:pt>
    <dgm:pt modelId="{E53498E7-542E-4F3C-8243-BA98AB250610}" type="pres">
      <dgm:prSet presAssocID="{F8CC3811-C10B-43EC-9D1B-E2D93B84B37F}" presName="space" presStyleCnt="0"/>
      <dgm:spPr/>
    </dgm:pt>
    <dgm:pt modelId="{5C66E280-B031-435A-9A5A-BF039BEEBC8E}" type="pres">
      <dgm:prSet presAssocID="{B33A8F37-6C31-4A84-9A0A-C32912EC693E}" presName="composite" presStyleCnt="0"/>
      <dgm:spPr/>
    </dgm:pt>
    <dgm:pt modelId="{DBC5CC18-9BC7-4257-88B2-A1418402849D}" type="pres">
      <dgm:prSet presAssocID="{B33A8F37-6C31-4A84-9A0A-C32912EC693E}" presName="LShape" presStyleLbl="alignNode1" presStyleIdx="12" presStyleCnt="13"/>
      <dgm:spPr/>
    </dgm:pt>
    <dgm:pt modelId="{37A9F4EF-CAAF-450D-8063-2BD1640658DF}" type="pres">
      <dgm:prSet presAssocID="{B33A8F37-6C31-4A84-9A0A-C32912EC693E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EC6458-CD1B-43CC-B827-C89F42CE427D}" srcId="{B16C2527-F619-4C2B-8475-780FF4E644F5}" destId="{9DF86DE0-77AB-42CB-B470-C25A6CEC8239}" srcOrd="0" destOrd="0" parTransId="{CA7E0088-B330-4FC2-AE28-B9D18935FFF9}" sibTransId="{47464A3B-B53E-49C4-AA3C-58BBFBAC3067}"/>
    <dgm:cxn modelId="{0D503780-E277-4D02-A5DC-E32D7533F831}" srcId="{B16C2527-F619-4C2B-8475-780FF4E644F5}" destId="{C76B114E-5030-4184-873D-D2041899B53E}" srcOrd="4" destOrd="0" parTransId="{720D8C24-6FD4-49ED-A503-676E29B96424}" sibTransId="{86BBB261-E297-45F0-8E74-D806C3104C22}"/>
    <dgm:cxn modelId="{9ABF12A7-4C62-443D-83E1-84623CE09FEC}" type="presOf" srcId="{B33A8F37-6C31-4A84-9A0A-C32912EC693E}" destId="{37A9F4EF-CAAF-450D-8063-2BD1640658DF}" srcOrd="0" destOrd="0" presId="urn:microsoft.com/office/officeart/2009/3/layout/StepUpProcess"/>
    <dgm:cxn modelId="{FC483B23-3889-40EA-9A4E-A8BCD77A4932}" type="presOf" srcId="{9DF86DE0-77AB-42CB-B470-C25A6CEC8239}" destId="{6DDE331D-9925-4C4C-AE47-41758F852D1D}" srcOrd="0" destOrd="0" presId="urn:microsoft.com/office/officeart/2009/3/layout/StepUpProcess"/>
    <dgm:cxn modelId="{4407EC68-4096-4751-BE3C-0D403948E994}" type="presOf" srcId="{2B2AD4B1-0CD7-4DB1-A6F4-C51356EE090E}" destId="{9FC2C604-FA86-46AB-B5F0-301A05372728}" srcOrd="0" destOrd="0" presId="urn:microsoft.com/office/officeart/2009/3/layout/StepUpProcess"/>
    <dgm:cxn modelId="{2D74E46D-8534-43F5-985B-5A1AEF483BE2}" type="presOf" srcId="{DEA227E1-F255-4C6B-B55F-EB46567C5351}" destId="{B8C354AC-BCCC-4D24-B49D-A6DFC3B89BBD}" srcOrd="0" destOrd="0" presId="urn:microsoft.com/office/officeart/2009/3/layout/StepUpProcess"/>
    <dgm:cxn modelId="{5E7CECB0-1B0C-440F-A37D-9E46473E4C67}" type="presOf" srcId="{70547DC7-93DE-408D-BFE5-DEBAD1887D09}" destId="{BEF599B6-0F50-4729-9E2C-11108C7EA66F}" srcOrd="0" destOrd="0" presId="urn:microsoft.com/office/officeart/2009/3/layout/StepUpProcess"/>
    <dgm:cxn modelId="{A1D79ABA-9BE6-40BD-B063-445B2D44EE21}" srcId="{B16C2527-F619-4C2B-8475-780FF4E644F5}" destId="{B33A8F37-6C31-4A84-9A0A-C32912EC693E}" srcOrd="6" destOrd="0" parTransId="{619933D2-FAF8-4C92-93A9-3C9B55B5E104}" sibTransId="{9DE7D639-F781-4045-838F-783DB83131F1}"/>
    <dgm:cxn modelId="{33639497-9EFE-403B-A4AD-9FC819502EB8}" type="presOf" srcId="{B16C2527-F619-4C2B-8475-780FF4E644F5}" destId="{6EA2AFDD-755A-44EC-958A-ED2D8310290D}" srcOrd="0" destOrd="0" presId="urn:microsoft.com/office/officeart/2009/3/layout/StepUpProcess"/>
    <dgm:cxn modelId="{B56635ED-6122-4332-9731-EEA30D4324DB}" type="presOf" srcId="{C76B114E-5030-4184-873D-D2041899B53E}" destId="{318EF94B-6841-4356-BB66-1A8D92444097}" srcOrd="0" destOrd="0" presId="urn:microsoft.com/office/officeart/2009/3/layout/StepUpProcess"/>
    <dgm:cxn modelId="{E251EB61-9A86-4B0D-B106-DD0CA399482A}" type="presOf" srcId="{587CCDCC-F3C0-40FF-9A36-7FB0C57EBFE1}" destId="{23BCA8CA-61A6-4744-902C-735CA4116E95}" srcOrd="0" destOrd="0" presId="urn:microsoft.com/office/officeart/2009/3/layout/StepUpProcess"/>
    <dgm:cxn modelId="{92E4D5CB-1038-4BEA-B827-B10CC37CECCC}" srcId="{B16C2527-F619-4C2B-8475-780FF4E644F5}" destId="{70547DC7-93DE-408D-BFE5-DEBAD1887D09}" srcOrd="2" destOrd="0" parTransId="{CD06CE28-84C1-40C7-8922-0B700D544A3B}" sibTransId="{F82DCF18-A9C5-4FB8-BEE9-E599B479CE53}"/>
    <dgm:cxn modelId="{FC5B3853-1F6D-42EA-B57F-6E26D0A09195}" srcId="{B16C2527-F619-4C2B-8475-780FF4E644F5}" destId="{DEA227E1-F255-4C6B-B55F-EB46567C5351}" srcOrd="5" destOrd="0" parTransId="{088CDE1F-39D7-4D0F-BF00-7B3D2C182F7B}" sibTransId="{F8CC3811-C10B-43EC-9D1B-E2D93B84B37F}"/>
    <dgm:cxn modelId="{B454E0FE-708C-4A8A-B975-FA80563916A6}" srcId="{B16C2527-F619-4C2B-8475-780FF4E644F5}" destId="{587CCDCC-F3C0-40FF-9A36-7FB0C57EBFE1}" srcOrd="3" destOrd="0" parTransId="{2D36D506-CA9C-4F79-839D-B2EC96809DD0}" sibTransId="{03C4386F-3AB6-4529-B6AD-7C3DDD9AEE48}"/>
    <dgm:cxn modelId="{E6F8422B-E1C2-4BCC-A11C-C807CAE9633E}" srcId="{B16C2527-F619-4C2B-8475-780FF4E644F5}" destId="{2B2AD4B1-0CD7-4DB1-A6F4-C51356EE090E}" srcOrd="1" destOrd="0" parTransId="{A7655FEE-3471-41F4-B5F4-F0291C8E25F5}" sibTransId="{0BDB4DB3-37BA-45D1-8A8A-2A0122F0CBA5}"/>
    <dgm:cxn modelId="{859D14B8-9624-43CA-9642-49DC02BCC96F}" type="presParOf" srcId="{6EA2AFDD-755A-44EC-958A-ED2D8310290D}" destId="{99A9B146-5F43-41DE-B551-5BBFCFAE0E74}" srcOrd="0" destOrd="0" presId="urn:microsoft.com/office/officeart/2009/3/layout/StepUpProcess"/>
    <dgm:cxn modelId="{19D7A034-F65F-4B32-9F35-114F40526AD2}" type="presParOf" srcId="{99A9B146-5F43-41DE-B551-5BBFCFAE0E74}" destId="{187D68A5-45E4-4DEA-8E1F-2F282C7A371E}" srcOrd="0" destOrd="0" presId="urn:microsoft.com/office/officeart/2009/3/layout/StepUpProcess"/>
    <dgm:cxn modelId="{89E5BBB3-4155-4485-903D-390A1B279BB4}" type="presParOf" srcId="{99A9B146-5F43-41DE-B551-5BBFCFAE0E74}" destId="{6DDE331D-9925-4C4C-AE47-41758F852D1D}" srcOrd="1" destOrd="0" presId="urn:microsoft.com/office/officeart/2009/3/layout/StepUpProcess"/>
    <dgm:cxn modelId="{2B6A2744-9E35-43E2-B904-49E32C40348C}" type="presParOf" srcId="{99A9B146-5F43-41DE-B551-5BBFCFAE0E74}" destId="{98FEB653-9786-4868-8415-D228ECBF5883}" srcOrd="2" destOrd="0" presId="urn:microsoft.com/office/officeart/2009/3/layout/StepUpProcess"/>
    <dgm:cxn modelId="{03C9F1D7-A592-4248-BCB0-99E40A049991}" type="presParOf" srcId="{6EA2AFDD-755A-44EC-958A-ED2D8310290D}" destId="{CEAEE53E-1441-465D-B9AC-11992A694965}" srcOrd="1" destOrd="0" presId="urn:microsoft.com/office/officeart/2009/3/layout/StepUpProcess"/>
    <dgm:cxn modelId="{451F546D-D781-490F-8C16-F3A33F1F6EC8}" type="presParOf" srcId="{CEAEE53E-1441-465D-B9AC-11992A694965}" destId="{56B02B23-4C4B-4D10-893C-1A87DB0F3A0A}" srcOrd="0" destOrd="0" presId="urn:microsoft.com/office/officeart/2009/3/layout/StepUpProcess"/>
    <dgm:cxn modelId="{F086A36C-CFAE-44F4-8A6D-70762F1F0D20}" type="presParOf" srcId="{6EA2AFDD-755A-44EC-958A-ED2D8310290D}" destId="{A2ABF2C3-5A25-4EEF-BF13-D426019F2C14}" srcOrd="2" destOrd="0" presId="urn:microsoft.com/office/officeart/2009/3/layout/StepUpProcess"/>
    <dgm:cxn modelId="{5814FA5D-D744-4A1D-A690-5CEC5FDBC74F}" type="presParOf" srcId="{A2ABF2C3-5A25-4EEF-BF13-D426019F2C14}" destId="{68CBFBCB-5718-475B-B7C3-16B731E72FFD}" srcOrd="0" destOrd="0" presId="urn:microsoft.com/office/officeart/2009/3/layout/StepUpProcess"/>
    <dgm:cxn modelId="{0F0D3A95-08FD-4ACD-A081-618D25D683E2}" type="presParOf" srcId="{A2ABF2C3-5A25-4EEF-BF13-D426019F2C14}" destId="{9FC2C604-FA86-46AB-B5F0-301A05372728}" srcOrd="1" destOrd="0" presId="urn:microsoft.com/office/officeart/2009/3/layout/StepUpProcess"/>
    <dgm:cxn modelId="{D8C0631F-7394-4B3A-823A-3F59461C8013}" type="presParOf" srcId="{A2ABF2C3-5A25-4EEF-BF13-D426019F2C14}" destId="{E309507E-E7BE-4C54-8C4C-9BE9D69501F0}" srcOrd="2" destOrd="0" presId="urn:microsoft.com/office/officeart/2009/3/layout/StepUpProcess"/>
    <dgm:cxn modelId="{3138F6B9-7796-434A-AAA1-2C37C632F7D8}" type="presParOf" srcId="{6EA2AFDD-755A-44EC-958A-ED2D8310290D}" destId="{176317B4-71C3-4060-96CD-4B3D016780A8}" srcOrd="3" destOrd="0" presId="urn:microsoft.com/office/officeart/2009/3/layout/StepUpProcess"/>
    <dgm:cxn modelId="{D5C3B46C-308B-4F06-BC5B-7D4E044DB700}" type="presParOf" srcId="{176317B4-71C3-4060-96CD-4B3D016780A8}" destId="{BBBE7D43-37D6-4A5A-9B3A-8105CB65D298}" srcOrd="0" destOrd="0" presId="urn:microsoft.com/office/officeart/2009/3/layout/StepUpProcess"/>
    <dgm:cxn modelId="{A047DD3F-0A4D-4DE1-9E54-3884AF3D0481}" type="presParOf" srcId="{6EA2AFDD-755A-44EC-958A-ED2D8310290D}" destId="{021579E0-5B18-4F44-A654-EE45DC88AB8B}" srcOrd="4" destOrd="0" presId="urn:microsoft.com/office/officeart/2009/3/layout/StepUpProcess"/>
    <dgm:cxn modelId="{8C8D0695-E103-4397-B94C-F0F95442C5B8}" type="presParOf" srcId="{021579E0-5B18-4F44-A654-EE45DC88AB8B}" destId="{8BEEBD19-09F5-4935-B661-30BDC2EFC518}" srcOrd="0" destOrd="0" presId="urn:microsoft.com/office/officeart/2009/3/layout/StepUpProcess"/>
    <dgm:cxn modelId="{2C33E255-B915-46BC-8B87-4BBC710B3F34}" type="presParOf" srcId="{021579E0-5B18-4F44-A654-EE45DC88AB8B}" destId="{BEF599B6-0F50-4729-9E2C-11108C7EA66F}" srcOrd="1" destOrd="0" presId="urn:microsoft.com/office/officeart/2009/3/layout/StepUpProcess"/>
    <dgm:cxn modelId="{F67165F8-5562-478D-8B40-D570BD19D8C7}" type="presParOf" srcId="{021579E0-5B18-4F44-A654-EE45DC88AB8B}" destId="{34A4F48F-65A7-49C1-86CB-6E950A4AAD39}" srcOrd="2" destOrd="0" presId="urn:microsoft.com/office/officeart/2009/3/layout/StepUpProcess"/>
    <dgm:cxn modelId="{CA6BB929-5BB6-4858-9A69-7CD8B49DB2FB}" type="presParOf" srcId="{6EA2AFDD-755A-44EC-958A-ED2D8310290D}" destId="{C9867951-CB0D-40F9-8E0C-CF02D9376FAA}" srcOrd="5" destOrd="0" presId="urn:microsoft.com/office/officeart/2009/3/layout/StepUpProcess"/>
    <dgm:cxn modelId="{4C725583-B1A1-45E9-8AE0-F127223C74DE}" type="presParOf" srcId="{C9867951-CB0D-40F9-8E0C-CF02D9376FAA}" destId="{042FF4B3-7817-46C9-A364-D009FA7A1655}" srcOrd="0" destOrd="0" presId="urn:microsoft.com/office/officeart/2009/3/layout/StepUpProcess"/>
    <dgm:cxn modelId="{3BA45F5D-269A-4C2D-9644-67F7B9B7CB7A}" type="presParOf" srcId="{6EA2AFDD-755A-44EC-958A-ED2D8310290D}" destId="{C1F2FB8C-C09D-4945-AE21-D5F6F33B94AA}" srcOrd="6" destOrd="0" presId="urn:microsoft.com/office/officeart/2009/3/layout/StepUpProcess"/>
    <dgm:cxn modelId="{272AFD74-9EA3-4C27-B45B-1499AA585014}" type="presParOf" srcId="{C1F2FB8C-C09D-4945-AE21-D5F6F33B94AA}" destId="{0924BB9C-7AD2-4165-92FC-2C59A10C76F1}" srcOrd="0" destOrd="0" presId="urn:microsoft.com/office/officeart/2009/3/layout/StepUpProcess"/>
    <dgm:cxn modelId="{5170D911-BAB3-4CA8-8F57-17364D931990}" type="presParOf" srcId="{C1F2FB8C-C09D-4945-AE21-D5F6F33B94AA}" destId="{23BCA8CA-61A6-4744-902C-735CA4116E95}" srcOrd="1" destOrd="0" presId="urn:microsoft.com/office/officeart/2009/3/layout/StepUpProcess"/>
    <dgm:cxn modelId="{CE7363F2-249F-4FED-A4FA-E0D5A1AF8F9C}" type="presParOf" srcId="{C1F2FB8C-C09D-4945-AE21-D5F6F33B94AA}" destId="{E6C813D2-BFD8-400A-B790-8AC3097CC91C}" srcOrd="2" destOrd="0" presId="urn:microsoft.com/office/officeart/2009/3/layout/StepUpProcess"/>
    <dgm:cxn modelId="{5AE8934E-CA20-4104-B4AC-1D3E52BABA49}" type="presParOf" srcId="{6EA2AFDD-755A-44EC-958A-ED2D8310290D}" destId="{1F6689D8-A071-41A6-95DD-40E650319603}" srcOrd="7" destOrd="0" presId="urn:microsoft.com/office/officeart/2009/3/layout/StepUpProcess"/>
    <dgm:cxn modelId="{E957FC8E-03C4-4619-9E12-50348BCC8948}" type="presParOf" srcId="{1F6689D8-A071-41A6-95DD-40E650319603}" destId="{1F50E300-ADC6-41E6-94CF-84817EEC95D4}" srcOrd="0" destOrd="0" presId="urn:microsoft.com/office/officeart/2009/3/layout/StepUpProcess"/>
    <dgm:cxn modelId="{B9980E44-DD62-4657-991B-D3963ADB3990}" type="presParOf" srcId="{6EA2AFDD-755A-44EC-958A-ED2D8310290D}" destId="{7D76B07B-C710-4E89-81F8-A823337D5BCA}" srcOrd="8" destOrd="0" presId="urn:microsoft.com/office/officeart/2009/3/layout/StepUpProcess"/>
    <dgm:cxn modelId="{99D35BE3-7C32-4243-8884-3BC6E3E52083}" type="presParOf" srcId="{7D76B07B-C710-4E89-81F8-A823337D5BCA}" destId="{2C96B5A0-010B-4D3B-8F03-C84D5F17D2DD}" srcOrd="0" destOrd="0" presId="urn:microsoft.com/office/officeart/2009/3/layout/StepUpProcess"/>
    <dgm:cxn modelId="{4752B50D-CAEA-4C6B-ACE0-099C745BC5F1}" type="presParOf" srcId="{7D76B07B-C710-4E89-81F8-A823337D5BCA}" destId="{318EF94B-6841-4356-BB66-1A8D92444097}" srcOrd="1" destOrd="0" presId="urn:microsoft.com/office/officeart/2009/3/layout/StepUpProcess"/>
    <dgm:cxn modelId="{C5E4444B-F094-4A82-A5BE-B2D586732A55}" type="presParOf" srcId="{7D76B07B-C710-4E89-81F8-A823337D5BCA}" destId="{FCC792C1-A8C8-4390-A3C7-BFAF7DE1F5B2}" srcOrd="2" destOrd="0" presId="urn:microsoft.com/office/officeart/2009/3/layout/StepUpProcess"/>
    <dgm:cxn modelId="{062A6CBF-6476-45E0-86B4-EB083263AFEA}" type="presParOf" srcId="{6EA2AFDD-755A-44EC-958A-ED2D8310290D}" destId="{C300C4BD-68AE-4F86-9545-B8501BFBA7E3}" srcOrd="9" destOrd="0" presId="urn:microsoft.com/office/officeart/2009/3/layout/StepUpProcess"/>
    <dgm:cxn modelId="{EA38B992-FCAF-4C62-A678-211C2EDA7EFA}" type="presParOf" srcId="{C300C4BD-68AE-4F86-9545-B8501BFBA7E3}" destId="{65F41AB1-35D3-447B-A766-D123469A52F0}" srcOrd="0" destOrd="0" presId="urn:microsoft.com/office/officeart/2009/3/layout/StepUpProcess"/>
    <dgm:cxn modelId="{B4C42BEC-BCAB-48FE-A95D-226148295BE7}" type="presParOf" srcId="{6EA2AFDD-755A-44EC-958A-ED2D8310290D}" destId="{64F6632E-84F8-432B-8742-447EC08FE986}" srcOrd="10" destOrd="0" presId="urn:microsoft.com/office/officeart/2009/3/layout/StepUpProcess"/>
    <dgm:cxn modelId="{71625C05-CAC7-4A27-A74B-A08290F13197}" type="presParOf" srcId="{64F6632E-84F8-432B-8742-447EC08FE986}" destId="{903130B0-2E24-46C7-B94E-9353A2D8CA9B}" srcOrd="0" destOrd="0" presId="urn:microsoft.com/office/officeart/2009/3/layout/StepUpProcess"/>
    <dgm:cxn modelId="{EFAC158B-9CA7-40B2-B716-A1F2BFFC50BD}" type="presParOf" srcId="{64F6632E-84F8-432B-8742-447EC08FE986}" destId="{B8C354AC-BCCC-4D24-B49D-A6DFC3B89BBD}" srcOrd="1" destOrd="0" presId="urn:microsoft.com/office/officeart/2009/3/layout/StepUpProcess"/>
    <dgm:cxn modelId="{A65E2234-6E2E-4F58-A3EC-992B1CF74E23}" type="presParOf" srcId="{64F6632E-84F8-432B-8742-447EC08FE986}" destId="{E428FDF5-7ECD-4246-A7D1-7A8DBFE30529}" srcOrd="2" destOrd="0" presId="urn:microsoft.com/office/officeart/2009/3/layout/StepUpProcess"/>
    <dgm:cxn modelId="{597C4A0B-082A-4632-90D0-9BEFB06A9AF3}" type="presParOf" srcId="{6EA2AFDD-755A-44EC-958A-ED2D8310290D}" destId="{998CE526-881A-4A38-9EEC-858EB13FA91D}" srcOrd="11" destOrd="0" presId="urn:microsoft.com/office/officeart/2009/3/layout/StepUpProcess"/>
    <dgm:cxn modelId="{955DDB94-7A5A-4CD2-BBCF-85CBECABEF63}" type="presParOf" srcId="{998CE526-881A-4A38-9EEC-858EB13FA91D}" destId="{E53498E7-542E-4F3C-8243-BA98AB250610}" srcOrd="0" destOrd="0" presId="urn:microsoft.com/office/officeart/2009/3/layout/StepUpProcess"/>
    <dgm:cxn modelId="{B667CAE8-BFBD-4088-BA3F-382F85BB69BD}" type="presParOf" srcId="{6EA2AFDD-755A-44EC-958A-ED2D8310290D}" destId="{5C66E280-B031-435A-9A5A-BF039BEEBC8E}" srcOrd="12" destOrd="0" presId="urn:microsoft.com/office/officeart/2009/3/layout/StepUpProcess"/>
    <dgm:cxn modelId="{28E8515D-AAD0-4EE1-9D5C-5B8059CC1765}" type="presParOf" srcId="{5C66E280-B031-435A-9A5A-BF039BEEBC8E}" destId="{DBC5CC18-9BC7-4257-88B2-A1418402849D}" srcOrd="0" destOrd="0" presId="urn:microsoft.com/office/officeart/2009/3/layout/StepUpProcess"/>
    <dgm:cxn modelId="{B2FA43A4-3630-49C8-BD88-DC7E22BE8FF7}" type="presParOf" srcId="{5C66E280-B031-435A-9A5A-BF039BEEBC8E}" destId="{37A9F4EF-CAAF-450D-8063-2BD1640658D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B6F11E-EFD9-4FFF-80BB-EE1D846B9543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A93204-C2A1-4154-B566-C72DF0DEDFCC}">
      <dgm:prSet/>
      <dgm:spPr/>
      <dgm:t>
        <a:bodyPr/>
        <a:lstStyle/>
        <a:p>
          <a:pPr rtl="0"/>
          <a:r>
            <a: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PUSH FUNCTION 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645F8D-586E-4529-AEBB-2F46FCC641B0}" type="parTrans" cxnId="{6B43C60A-6135-4D9A-B673-7496CAC140B0}">
      <dgm:prSet/>
      <dgm:spPr/>
      <dgm:t>
        <a:bodyPr/>
        <a:lstStyle/>
        <a:p>
          <a:endParaRPr lang="en-US"/>
        </a:p>
      </dgm:t>
    </dgm:pt>
    <dgm:pt modelId="{A54852D1-8C02-4344-A80B-F26C2AA2C90F}" type="sibTrans" cxnId="{6B43C60A-6135-4D9A-B673-7496CAC140B0}">
      <dgm:prSet/>
      <dgm:spPr/>
      <dgm:t>
        <a:bodyPr/>
        <a:lstStyle/>
        <a:p>
          <a:endParaRPr lang="en-US"/>
        </a:p>
      </dgm:t>
    </dgm:pt>
    <dgm:pt modelId="{19E5096B-3E73-4511-86AC-EA5AB552C1DA}">
      <dgm:prSet custT="1"/>
      <dgm:spPr/>
      <dgm:t>
        <a:bodyPr/>
        <a:lstStyle/>
        <a:p>
          <a:pPr rtl="0"/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NEAR TO THE TOWER 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0310F2-0FFC-4D9D-BCE3-D51A6367E9E3}" type="parTrans" cxnId="{4988B772-9A14-414D-BD43-B3C9943AACF5}">
      <dgm:prSet/>
      <dgm:spPr/>
      <dgm:t>
        <a:bodyPr/>
        <a:lstStyle/>
        <a:p>
          <a:endParaRPr lang="en-US"/>
        </a:p>
      </dgm:t>
    </dgm:pt>
    <dgm:pt modelId="{1245D34C-9FB3-454B-A42E-387D51351FED}" type="sibTrans" cxnId="{4988B772-9A14-414D-BD43-B3C9943AACF5}">
      <dgm:prSet/>
      <dgm:spPr/>
      <dgm:t>
        <a:bodyPr/>
        <a:lstStyle/>
        <a:p>
          <a:endParaRPr lang="en-US"/>
        </a:p>
      </dgm:t>
    </dgm:pt>
    <dgm:pt modelId="{08D8C88A-27B6-46ED-97B4-F88F63573EE9}">
      <dgm:prSet/>
      <dgm:spPr/>
      <dgm:t>
        <a:bodyPr/>
        <a:lstStyle/>
        <a:p>
          <a:pPr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TOWARDS THE DIRECTION OF THE TOWER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59C59C-3261-4A61-B8EF-EE4DB4770C82}" type="parTrans" cxnId="{6C656FA7-6686-4AFA-A41C-F1C889315BFA}">
      <dgm:prSet/>
      <dgm:spPr/>
      <dgm:t>
        <a:bodyPr/>
        <a:lstStyle/>
        <a:p>
          <a:endParaRPr lang="en-US"/>
        </a:p>
      </dgm:t>
    </dgm:pt>
    <dgm:pt modelId="{85CB7D5E-8AAF-485E-9AF8-884670E96D05}" type="sibTrans" cxnId="{6C656FA7-6686-4AFA-A41C-F1C889315BFA}">
      <dgm:prSet/>
      <dgm:spPr/>
      <dgm:t>
        <a:bodyPr/>
        <a:lstStyle/>
        <a:p>
          <a:endParaRPr lang="en-US"/>
        </a:p>
      </dgm:t>
    </dgm:pt>
    <dgm:pt modelId="{022FD6A8-D212-49FF-A6CF-D1AD2F6D3DA5}" type="pres">
      <dgm:prSet presAssocID="{6AB6F11E-EFD9-4FFF-80BB-EE1D846B954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F86102D-345F-4F19-9844-F1FF8601F269}" type="pres">
      <dgm:prSet presAssocID="{F4A93204-C2A1-4154-B566-C72DF0DEDFCC}" presName="composite" presStyleCnt="0"/>
      <dgm:spPr/>
    </dgm:pt>
    <dgm:pt modelId="{28A1ACA0-6FD2-49B5-8C28-141D0C80F974}" type="pres">
      <dgm:prSet presAssocID="{F4A93204-C2A1-4154-B566-C72DF0DEDFCC}" presName="LShape" presStyleLbl="alignNode1" presStyleIdx="0" presStyleCnt="5"/>
      <dgm:spPr/>
    </dgm:pt>
    <dgm:pt modelId="{3192F665-7EAF-4165-A24C-A0217DA51F5B}" type="pres">
      <dgm:prSet presAssocID="{F4A93204-C2A1-4154-B566-C72DF0DEDFC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243DD-BC6D-4534-9798-6FDA044CBB7D}" type="pres">
      <dgm:prSet presAssocID="{F4A93204-C2A1-4154-B566-C72DF0DEDFCC}" presName="Triangle" presStyleLbl="alignNode1" presStyleIdx="1" presStyleCnt="5"/>
      <dgm:spPr/>
    </dgm:pt>
    <dgm:pt modelId="{A52F46B9-32C5-4BC7-A520-745FE73D3473}" type="pres">
      <dgm:prSet presAssocID="{A54852D1-8C02-4344-A80B-F26C2AA2C90F}" presName="sibTrans" presStyleCnt="0"/>
      <dgm:spPr/>
    </dgm:pt>
    <dgm:pt modelId="{C8A99601-6227-416B-963A-E2C010C9EC96}" type="pres">
      <dgm:prSet presAssocID="{A54852D1-8C02-4344-A80B-F26C2AA2C90F}" presName="space" presStyleCnt="0"/>
      <dgm:spPr/>
    </dgm:pt>
    <dgm:pt modelId="{8801D1EE-8904-423F-A597-C76F798C17FB}" type="pres">
      <dgm:prSet presAssocID="{19E5096B-3E73-4511-86AC-EA5AB552C1DA}" presName="composite" presStyleCnt="0"/>
      <dgm:spPr/>
    </dgm:pt>
    <dgm:pt modelId="{6425E5A6-1491-48AB-ABBB-F9BC567DFF75}" type="pres">
      <dgm:prSet presAssocID="{19E5096B-3E73-4511-86AC-EA5AB552C1DA}" presName="LShape" presStyleLbl="alignNode1" presStyleIdx="2" presStyleCnt="5"/>
      <dgm:spPr/>
    </dgm:pt>
    <dgm:pt modelId="{783F8CAE-B160-426B-898E-B8C42C795F32}" type="pres">
      <dgm:prSet presAssocID="{19E5096B-3E73-4511-86AC-EA5AB552C1DA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87997-572A-4BF6-AB4B-E001144129A6}" type="pres">
      <dgm:prSet presAssocID="{19E5096B-3E73-4511-86AC-EA5AB552C1DA}" presName="Triangle" presStyleLbl="alignNode1" presStyleIdx="3" presStyleCnt="5"/>
      <dgm:spPr/>
    </dgm:pt>
    <dgm:pt modelId="{1588D738-7CE8-4F81-9DD2-79BF47F872E2}" type="pres">
      <dgm:prSet presAssocID="{1245D34C-9FB3-454B-A42E-387D51351FED}" presName="sibTrans" presStyleCnt="0"/>
      <dgm:spPr/>
    </dgm:pt>
    <dgm:pt modelId="{9F6948A2-DE4D-4492-9A8B-121EFC393209}" type="pres">
      <dgm:prSet presAssocID="{1245D34C-9FB3-454B-A42E-387D51351FED}" presName="space" presStyleCnt="0"/>
      <dgm:spPr/>
    </dgm:pt>
    <dgm:pt modelId="{0F07D8D9-7556-43DB-9148-7D7BD5C0EBCB}" type="pres">
      <dgm:prSet presAssocID="{08D8C88A-27B6-46ED-97B4-F88F63573EE9}" presName="composite" presStyleCnt="0"/>
      <dgm:spPr/>
    </dgm:pt>
    <dgm:pt modelId="{B3D7BEB1-95C5-45ED-8EDB-6F3D77E65773}" type="pres">
      <dgm:prSet presAssocID="{08D8C88A-27B6-46ED-97B4-F88F63573EE9}" presName="LShape" presStyleLbl="alignNode1" presStyleIdx="4" presStyleCnt="5"/>
      <dgm:spPr/>
    </dgm:pt>
    <dgm:pt modelId="{75A08536-8D60-4010-8466-B05C64FB716A}" type="pres">
      <dgm:prSet presAssocID="{08D8C88A-27B6-46ED-97B4-F88F63573EE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656FA7-6686-4AFA-A41C-F1C889315BFA}" srcId="{6AB6F11E-EFD9-4FFF-80BB-EE1D846B9543}" destId="{08D8C88A-27B6-46ED-97B4-F88F63573EE9}" srcOrd="2" destOrd="0" parTransId="{8659C59C-3261-4A61-B8EF-EE4DB4770C82}" sibTransId="{85CB7D5E-8AAF-485E-9AF8-884670E96D05}"/>
    <dgm:cxn modelId="{4988B772-9A14-414D-BD43-B3C9943AACF5}" srcId="{6AB6F11E-EFD9-4FFF-80BB-EE1D846B9543}" destId="{19E5096B-3E73-4511-86AC-EA5AB552C1DA}" srcOrd="1" destOrd="0" parTransId="{2E0310F2-0FFC-4D9D-BCE3-D51A6367E9E3}" sibTransId="{1245D34C-9FB3-454B-A42E-387D51351FED}"/>
    <dgm:cxn modelId="{94EF49AC-6A56-47EB-99DB-8B0900BD9DFD}" type="presOf" srcId="{6AB6F11E-EFD9-4FFF-80BB-EE1D846B9543}" destId="{022FD6A8-D212-49FF-A6CF-D1AD2F6D3DA5}" srcOrd="0" destOrd="0" presId="urn:microsoft.com/office/officeart/2009/3/layout/StepUpProcess"/>
    <dgm:cxn modelId="{6B43C60A-6135-4D9A-B673-7496CAC140B0}" srcId="{6AB6F11E-EFD9-4FFF-80BB-EE1D846B9543}" destId="{F4A93204-C2A1-4154-B566-C72DF0DEDFCC}" srcOrd="0" destOrd="0" parTransId="{EA645F8D-586E-4529-AEBB-2F46FCC641B0}" sibTransId="{A54852D1-8C02-4344-A80B-F26C2AA2C90F}"/>
    <dgm:cxn modelId="{27F54209-3E04-4ABE-B2BB-53950F8FBAB7}" type="presOf" srcId="{19E5096B-3E73-4511-86AC-EA5AB552C1DA}" destId="{783F8CAE-B160-426B-898E-B8C42C795F32}" srcOrd="0" destOrd="0" presId="urn:microsoft.com/office/officeart/2009/3/layout/StepUpProcess"/>
    <dgm:cxn modelId="{28D3C299-BE4E-4301-9772-3FE72F9658DD}" type="presOf" srcId="{08D8C88A-27B6-46ED-97B4-F88F63573EE9}" destId="{75A08536-8D60-4010-8466-B05C64FB716A}" srcOrd="0" destOrd="0" presId="urn:microsoft.com/office/officeart/2009/3/layout/StepUpProcess"/>
    <dgm:cxn modelId="{77AC0EC2-ACF2-41B7-AFF6-6653B66838D0}" type="presOf" srcId="{F4A93204-C2A1-4154-B566-C72DF0DEDFCC}" destId="{3192F665-7EAF-4165-A24C-A0217DA51F5B}" srcOrd="0" destOrd="0" presId="urn:microsoft.com/office/officeart/2009/3/layout/StepUpProcess"/>
    <dgm:cxn modelId="{5AA44DAC-146B-4076-8E40-1E95BB5C4A14}" type="presParOf" srcId="{022FD6A8-D212-49FF-A6CF-D1AD2F6D3DA5}" destId="{DF86102D-345F-4F19-9844-F1FF8601F269}" srcOrd="0" destOrd="0" presId="urn:microsoft.com/office/officeart/2009/3/layout/StepUpProcess"/>
    <dgm:cxn modelId="{235D0686-EA86-4751-A8FF-06076729CBCF}" type="presParOf" srcId="{DF86102D-345F-4F19-9844-F1FF8601F269}" destId="{28A1ACA0-6FD2-49B5-8C28-141D0C80F974}" srcOrd="0" destOrd="0" presId="urn:microsoft.com/office/officeart/2009/3/layout/StepUpProcess"/>
    <dgm:cxn modelId="{EC912F6A-109B-4392-9D92-341BBF69C244}" type="presParOf" srcId="{DF86102D-345F-4F19-9844-F1FF8601F269}" destId="{3192F665-7EAF-4165-A24C-A0217DA51F5B}" srcOrd="1" destOrd="0" presId="urn:microsoft.com/office/officeart/2009/3/layout/StepUpProcess"/>
    <dgm:cxn modelId="{00E738A9-B535-4382-BC87-008EEC176B8E}" type="presParOf" srcId="{DF86102D-345F-4F19-9844-F1FF8601F269}" destId="{079243DD-BC6D-4534-9798-6FDA044CBB7D}" srcOrd="2" destOrd="0" presId="urn:microsoft.com/office/officeart/2009/3/layout/StepUpProcess"/>
    <dgm:cxn modelId="{220EC224-F110-48A6-BA28-A3028B9FE180}" type="presParOf" srcId="{022FD6A8-D212-49FF-A6CF-D1AD2F6D3DA5}" destId="{A52F46B9-32C5-4BC7-A520-745FE73D3473}" srcOrd="1" destOrd="0" presId="urn:microsoft.com/office/officeart/2009/3/layout/StepUpProcess"/>
    <dgm:cxn modelId="{2A273084-07EC-4DBD-A39C-A4A4BDD6A00C}" type="presParOf" srcId="{A52F46B9-32C5-4BC7-A520-745FE73D3473}" destId="{C8A99601-6227-416B-963A-E2C010C9EC96}" srcOrd="0" destOrd="0" presId="urn:microsoft.com/office/officeart/2009/3/layout/StepUpProcess"/>
    <dgm:cxn modelId="{508F2538-1712-49C2-BC87-E1B13C6CE5A6}" type="presParOf" srcId="{022FD6A8-D212-49FF-A6CF-D1AD2F6D3DA5}" destId="{8801D1EE-8904-423F-A597-C76F798C17FB}" srcOrd="2" destOrd="0" presId="urn:microsoft.com/office/officeart/2009/3/layout/StepUpProcess"/>
    <dgm:cxn modelId="{D6E9846B-7DFE-4DF9-9C12-ADB91831C369}" type="presParOf" srcId="{8801D1EE-8904-423F-A597-C76F798C17FB}" destId="{6425E5A6-1491-48AB-ABBB-F9BC567DFF75}" srcOrd="0" destOrd="0" presId="urn:microsoft.com/office/officeart/2009/3/layout/StepUpProcess"/>
    <dgm:cxn modelId="{39322374-3A2D-4130-850A-E2404E7F3B31}" type="presParOf" srcId="{8801D1EE-8904-423F-A597-C76F798C17FB}" destId="{783F8CAE-B160-426B-898E-B8C42C795F32}" srcOrd="1" destOrd="0" presId="urn:microsoft.com/office/officeart/2009/3/layout/StepUpProcess"/>
    <dgm:cxn modelId="{FB303018-CF9B-4760-8A59-4C7993C598C1}" type="presParOf" srcId="{8801D1EE-8904-423F-A597-C76F798C17FB}" destId="{99787997-572A-4BF6-AB4B-E001144129A6}" srcOrd="2" destOrd="0" presId="urn:microsoft.com/office/officeart/2009/3/layout/StepUpProcess"/>
    <dgm:cxn modelId="{4970AEAE-3604-41FE-910B-06E5085A403A}" type="presParOf" srcId="{022FD6A8-D212-49FF-A6CF-D1AD2F6D3DA5}" destId="{1588D738-7CE8-4F81-9DD2-79BF47F872E2}" srcOrd="3" destOrd="0" presId="urn:microsoft.com/office/officeart/2009/3/layout/StepUpProcess"/>
    <dgm:cxn modelId="{ABF7E006-3852-4458-8A8B-BC20D2CCD1A5}" type="presParOf" srcId="{1588D738-7CE8-4F81-9DD2-79BF47F872E2}" destId="{9F6948A2-DE4D-4492-9A8B-121EFC393209}" srcOrd="0" destOrd="0" presId="urn:microsoft.com/office/officeart/2009/3/layout/StepUpProcess"/>
    <dgm:cxn modelId="{5A7BD41B-42F4-4F80-A269-4A2426BF4135}" type="presParOf" srcId="{022FD6A8-D212-49FF-A6CF-D1AD2F6D3DA5}" destId="{0F07D8D9-7556-43DB-9148-7D7BD5C0EBCB}" srcOrd="4" destOrd="0" presId="urn:microsoft.com/office/officeart/2009/3/layout/StepUpProcess"/>
    <dgm:cxn modelId="{359B4843-886B-4E91-BC24-7C6D84D7A35A}" type="presParOf" srcId="{0F07D8D9-7556-43DB-9148-7D7BD5C0EBCB}" destId="{B3D7BEB1-95C5-45ED-8EDB-6F3D77E65773}" srcOrd="0" destOrd="0" presId="urn:microsoft.com/office/officeart/2009/3/layout/StepUpProcess"/>
    <dgm:cxn modelId="{6686B52E-37BD-42B1-8FE2-78C71681B980}" type="presParOf" srcId="{0F07D8D9-7556-43DB-9148-7D7BD5C0EBCB}" destId="{75A08536-8D60-4010-8466-B05C64FB716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B22241-D92F-4F82-8167-E1040D563CF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98C41DE-9C1A-4894-AFDC-787EF6432CC3}">
      <dgm:prSet custT="1"/>
      <dgm:spPr/>
      <dgm:t>
        <a:bodyPr lIns="91440"/>
        <a:lstStyle/>
        <a:p>
          <a:pPr algn="just"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CS231n convolutional neural network lectures                                                                                  </a:t>
          </a:r>
          <a:r>
            <a:rPr lang="en-US" sz="20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5DA389-77EA-4DD4-A463-938FCAF559F5}" type="parTrans" cxnId="{9BF005C9-388F-4948-9D4B-C9A94FFB77A0}">
      <dgm:prSet/>
      <dgm:spPr/>
      <dgm:t>
        <a:bodyPr/>
        <a:lstStyle/>
        <a:p>
          <a:endParaRPr lang="en-US"/>
        </a:p>
      </dgm:t>
    </dgm:pt>
    <dgm:pt modelId="{A336434E-4137-4B42-B25F-663576027DDD}" type="sibTrans" cxnId="{9BF005C9-388F-4948-9D4B-C9A94FFB77A0}">
      <dgm:prSet/>
      <dgm:spPr/>
      <dgm:t>
        <a:bodyPr/>
        <a:lstStyle/>
        <a:p>
          <a:endParaRPr lang="en-US"/>
        </a:p>
      </dgm:t>
    </dgm:pt>
    <dgm:pt modelId="{8B16465D-91F7-43A4-808F-282F25348985}">
      <dgm:prSet custT="1"/>
      <dgm:spPr/>
      <dgm:t>
        <a:bodyPr lIns="91440"/>
        <a:lstStyle/>
        <a:p>
          <a:pPr algn="just"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ROS, Gazebo, Vrep tutorials                                                                                                               </a:t>
          </a:r>
          <a:r>
            <a:rPr lang="en-US" sz="20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8A7EFF-2649-448B-A1E4-C0873796D78E}" type="parTrans" cxnId="{63376B6C-7323-4D4A-9E2D-E6598C8788B5}">
      <dgm:prSet/>
      <dgm:spPr/>
      <dgm:t>
        <a:bodyPr/>
        <a:lstStyle/>
        <a:p>
          <a:endParaRPr lang="en-US"/>
        </a:p>
      </dgm:t>
    </dgm:pt>
    <dgm:pt modelId="{F4E27184-9665-48F1-B8F0-406A7FC231F7}" type="sibTrans" cxnId="{63376B6C-7323-4D4A-9E2D-E6598C8788B5}">
      <dgm:prSet/>
      <dgm:spPr/>
      <dgm:t>
        <a:bodyPr/>
        <a:lstStyle/>
        <a:p>
          <a:endParaRPr lang="en-US"/>
        </a:p>
      </dgm:t>
    </dgm:pt>
    <dgm:pt modelId="{9A6BF1C5-27E8-458C-A19C-A62C009D4CA7}">
      <dgm:prSet custT="1"/>
      <dgm:spPr/>
      <dgm:t>
        <a:bodyPr lIns="109728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Simulating Franka robot work cell assembly in Gazebo                                                                    </a:t>
          </a:r>
          <a:r>
            <a:rPr lang="en-US" sz="20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AD6B03-500F-467F-8BD6-A4E93FEDB75B}" type="parTrans" cxnId="{F4940A2B-CBC1-451E-B680-FC9237CB0DFA}">
      <dgm:prSet/>
      <dgm:spPr/>
      <dgm:t>
        <a:bodyPr/>
        <a:lstStyle/>
        <a:p>
          <a:endParaRPr lang="en-US"/>
        </a:p>
      </dgm:t>
    </dgm:pt>
    <dgm:pt modelId="{4C1A909A-D17E-4EDB-919E-996C70DC22C9}" type="sibTrans" cxnId="{F4940A2B-CBC1-451E-B680-FC9237CB0DFA}">
      <dgm:prSet/>
      <dgm:spPr/>
      <dgm:t>
        <a:bodyPr/>
        <a:lstStyle/>
        <a:p>
          <a:endParaRPr lang="en-US"/>
        </a:p>
      </dgm:t>
    </dgm:pt>
    <dgm:pt modelId="{A2577ECA-B6FE-4ECF-9072-B0A4B946A4AC}">
      <dgm:prSet custT="1"/>
      <dgm:spPr/>
      <dgm:t>
        <a:bodyPr lIns="91440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Building and breaking a tower of blocks in Gazebo                                                                           </a:t>
          </a:r>
          <a:r>
            <a:rPr lang="en-US" sz="20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4CD891-086E-4819-AFAF-C2D235AAA994}" type="parTrans" cxnId="{D69880C6-F37F-49CC-B626-2D2CF1BEDA1F}">
      <dgm:prSet/>
      <dgm:spPr/>
      <dgm:t>
        <a:bodyPr/>
        <a:lstStyle/>
        <a:p>
          <a:endParaRPr lang="en-US"/>
        </a:p>
      </dgm:t>
    </dgm:pt>
    <dgm:pt modelId="{E4DD3943-791C-46A4-892B-668AC07AC7A1}" type="sibTrans" cxnId="{D69880C6-F37F-49CC-B626-2D2CF1BEDA1F}">
      <dgm:prSet/>
      <dgm:spPr/>
      <dgm:t>
        <a:bodyPr/>
        <a:lstStyle/>
        <a:p>
          <a:endParaRPr lang="en-US"/>
        </a:p>
      </dgm:t>
    </dgm:pt>
    <dgm:pt modelId="{A85E064F-7F9E-41FD-969B-6F6F89D19E96}">
      <dgm:prSet custT="1"/>
      <dgm:spPr/>
      <dgm:t>
        <a:bodyPr lIns="45720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Simulating UR5 robot in Vrep                                                                                                             </a:t>
          </a:r>
          <a:r>
            <a:rPr lang="en-US" sz="20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8DB2FE-F9EF-4F94-B4A2-C3268D567598}" type="parTrans" cxnId="{2CB76E64-D44D-4F2F-ACA0-E1BD8E505F31}">
      <dgm:prSet/>
      <dgm:spPr/>
      <dgm:t>
        <a:bodyPr/>
        <a:lstStyle/>
        <a:p>
          <a:endParaRPr lang="en-US"/>
        </a:p>
      </dgm:t>
    </dgm:pt>
    <dgm:pt modelId="{D137CF1C-8CFB-4BEB-A0FF-59E2AA63D325}" type="sibTrans" cxnId="{2CB76E64-D44D-4F2F-ACA0-E1BD8E505F31}">
      <dgm:prSet/>
      <dgm:spPr/>
      <dgm:t>
        <a:bodyPr/>
        <a:lstStyle/>
        <a:p>
          <a:endParaRPr lang="en-US"/>
        </a:p>
      </dgm:t>
    </dgm:pt>
    <dgm:pt modelId="{E7AA4656-F3C8-428F-B2B8-CE48D37AAF72}">
      <dgm:prSet custT="1"/>
      <dgm:spPr/>
      <dgm:t>
        <a:bodyPr lIns="128016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Building and breaking a tower of blocks with UR5                                                                           </a:t>
          </a:r>
          <a:r>
            <a:rPr lang="en-US" sz="20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33A0B2-7C1A-465D-B265-04FED27E07FD}" type="parTrans" cxnId="{FD20DDCF-E0E9-45CD-9EED-8F085775485A}">
      <dgm:prSet/>
      <dgm:spPr/>
      <dgm:t>
        <a:bodyPr/>
        <a:lstStyle/>
        <a:p>
          <a:endParaRPr lang="en-US"/>
        </a:p>
      </dgm:t>
    </dgm:pt>
    <dgm:pt modelId="{0BE164DA-3387-4997-9CF5-DDEEF17B3E64}" type="sibTrans" cxnId="{FD20DDCF-E0E9-45CD-9EED-8F085775485A}">
      <dgm:prSet/>
      <dgm:spPr/>
      <dgm:t>
        <a:bodyPr/>
        <a:lstStyle/>
        <a:p>
          <a:endParaRPr lang="en-US"/>
        </a:p>
      </dgm:t>
    </dgm:pt>
    <dgm:pt modelId="{F17F6FD9-FD36-4540-8123-16EAADFEB397}">
      <dgm:prSet custT="1"/>
      <dgm:spPr/>
      <dgm:t>
        <a:bodyPr lIns="137160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Simulating Franka robot work cell assembly in Vrep                                                                        </a:t>
          </a:r>
          <a:r>
            <a:rPr lang="en-US" sz="20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</a:t>
          </a:r>
          <a:endParaRPr lang="en-US" sz="20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40F01C-9E8D-402B-84DD-4AC3145EF2C1}" type="parTrans" cxnId="{E6F84243-668E-4F45-9583-3FA122269C69}">
      <dgm:prSet/>
      <dgm:spPr/>
      <dgm:t>
        <a:bodyPr/>
        <a:lstStyle/>
        <a:p>
          <a:endParaRPr lang="en-US"/>
        </a:p>
      </dgm:t>
    </dgm:pt>
    <dgm:pt modelId="{1B6E12B9-54EE-4B14-8ADD-87965CC1063D}" type="sibTrans" cxnId="{E6F84243-668E-4F45-9583-3FA122269C69}">
      <dgm:prSet/>
      <dgm:spPr/>
      <dgm:t>
        <a:bodyPr/>
        <a:lstStyle/>
        <a:p>
          <a:endParaRPr lang="en-US"/>
        </a:p>
      </dgm:t>
    </dgm:pt>
    <dgm:pt modelId="{F38BEA44-BC09-4F76-BDA0-E74D6A5FC171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Building and breaking a tower of blocks with Franka                                                                        </a:t>
          </a:r>
          <a:r>
            <a:rPr lang="en-US" sz="20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endParaRPr lang="en-US" sz="20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798F1C-31A9-4EF0-99AD-84ADC7B85930}" type="parTrans" cxnId="{88D6D483-8099-44D9-96EA-E091103E5E54}">
      <dgm:prSet/>
      <dgm:spPr/>
      <dgm:t>
        <a:bodyPr/>
        <a:lstStyle/>
        <a:p>
          <a:endParaRPr lang="en-US"/>
        </a:p>
      </dgm:t>
    </dgm:pt>
    <dgm:pt modelId="{964F7346-7693-4025-B7CB-090EC2FCFF55}" type="sibTrans" cxnId="{88D6D483-8099-44D9-96EA-E091103E5E54}">
      <dgm:prSet/>
      <dgm:spPr/>
      <dgm:t>
        <a:bodyPr/>
        <a:lstStyle/>
        <a:p>
          <a:endParaRPr lang="en-US"/>
        </a:p>
      </dgm:t>
    </dgm:pt>
    <dgm:pt modelId="{18E32A5A-196B-4D9F-8035-613D07127F5C}">
      <dgm:prSet custT="1"/>
      <dgm:spPr/>
      <dgm:t>
        <a:bodyPr lIns="91440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Recording image dataset as the tower of blocks are being broken                                                     </a:t>
          </a:r>
          <a:r>
            <a:rPr lang="en-US" sz="20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F0091F-4B7A-45D2-A97B-C0F82CEAAD7E}" type="parTrans" cxnId="{12259D8C-CE49-4537-9A85-633875BFC297}">
      <dgm:prSet/>
      <dgm:spPr/>
      <dgm:t>
        <a:bodyPr/>
        <a:lstStyle/>
        <a:p>
          <a:endParaRPr lang="en-US"/>
        </a:p>
      </dgm:t>
    </dgm:pt>
    <dgm:pt modelId="{F86564DA-7A1F-4D74-A46E-4BB9E1B4D75D}" type="sibTrans" cxnId="{12259D8C-CE49-4537-9A85-633875BFC297}">
      <dgm:prSet/>
      <dgm:spPr/>
      <dgm:t>
        <a:bodyPr/>
        <a:lstStyle/>
        <a:p>
          <a:endParaRPr lang="en-US"/>
        </a:p>
      </dgm:t>
    </dgm:pt>
    <dgm:pt modelId="{F976BAC8-2C4D-4D00-9D55-40DFF27FBC98}">
      <dgm:prSet custT="1"/>
      <dgm:spPr/>
      <dgm:t>
        <a:bodyPr lIns="109728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 and test the dataset using LSTM based neural network architecture                                        </a:t>
          </a:r>
          <a:r>
            <a:rPr lang="en-US" sz="20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56E0D9-A0D5-4C92-8361-93CC55E1001B}" type="parTrans" cxnId="{F21ED282-DA18-45FF-A808-7E332A9CB617}">
      <dgm:prSet/>
      <dgm:spPr/>
      <dgm:t>
        <a:bodyPr/>
        <a:lstStyle/>
        <a:p>
          <a:endParaRPr lang="en-US"/>
        </a:p>
      </dgm:t>
    </dgm:pt>
    <dgm:pt modelId="{78891309-C00D-44F1-BC37-6ED31105D248}" type="sibTrans" cxnId="{F21ED282-DA18-45FF-A808-7E332A9CB617}">
      <dgm:prSet/>
      <dgm:spPr/>
      <dgm:t>
        <a:bodyPr/>
        <a:lstStyle/>
        <a:p>
          <a:endParaRPr lang="en-US"/>
        </a:p>
      </dgm:t>
    </dgm:pt>
    <dgm:pt modelId="{61969C57-0A63-4328-A993-95BCBE75F4D7}">
      <dgm:prSet custT="1"/>
      <dgm:spPr/>
      <dgm:t>
        <a:bodyPr lIns="91440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 and test the dataset using advanced version of LSTM based neural network architecture       </a:t>
          </a:r>
          <a:r>
            <a:rPr lang="en-US" sz="20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endParaRPr lang="en-US" sz="20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099278-7629-479E-960D-B5CB42C8AA81}" type="parTrans" cxnId="{016BFFE8-6D0B-4BD6-AE80-A161CB5200C7}">
      <dgm:prSet/>
      <dgm:spPr/>
      <dgm:t>
        <a:bodyPr/>
        <a:lstStyle/>
        <a:p>
          <a:endParaRPr lang="en-US"/>
        </a:p>
      </dgm:t>
    </dgm:pt>
    <dgm:pt modelId="{D47F7B51-98CE-4EEB-8701-BE66D65DB9E0}" type="sibTrans" cxnId="{016BFFE8-6D0B-4BD6-AE80-A161CB5200C7}">
      <dgm:prSet/>
      <dgm:spPr/>
      <dgm:t>
        <a:bodyPr/>
        <a:lstStyle/>
        <a:p>
          <a:endParaRPr lang="en-US"/>
        </a:p>
      </dgm:t>
    </dgm:pt>
    <dgm:pt modelId="{FE21F9FF-ECF2-4C45-A40F-C17AAC7267BC}">
      <dgm:prSet custT="1"/>
      <dgm:spPr/>
      <dgm:t>
        <a:bodyPr lIns="91440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Combine simulation and prediction to achieve self learning of Franka robot in simulation              </a:t>
          </a:r>
          <a:r>
            <a:rPr lang="en-US" sz="20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endParaRPr lang="en-US" sz="20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DE2652-60F2-4BF4-8DF7-083CC56ACD15}" type="parTrans" cxnId="{F4145171-AE37-4D15-84E4-C90D38A1EACD}">
      <dgm:prSet/>
      <dgm:spPr/>
      <dgm:t>
        <a:bodyPr/>
        <a:lstStyle/>
        <a:p>
          <a:endParaRPr lang="en-US"/>
        </a:p>
      </dgm:t>
    </dgm:pt>
    <dgm:pt modelId="{36342A48-B894-439A-9690-04D7591B1314}" type="sibTrans" cxnId="{F4145171-AE37-4D15-84E4-C90D38A1EACD}">
      <dgm:prSet/>
      <dgm:spPr/>
      <dgm:t>
        <a:bodyPr/>
        <a:lstStyle/>
        <a:p>
          <a:endParaRPr lang="en-US"/>
        </a:p>
      </dgm:t>
    </dgm:pt>
    <dgm:pt modelId="{B2C73C08-BB14-4B5D-B07F-40CE66A7450B}">
      <dgm:prSet custT="1"/>
      <dgm:spPr/>
      <dgm:t>
        <a:bodyPr lIns="109728"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Implement self learning of Franka robot in real time                                                                         </a:t>
          </a:r>
          <a:r>
            <a:rPr lang="en-US" sz="20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3804E2-0086-4271-B129-DDD6C7A3FB4B}" type="parTrans" cxnId="{E635585C-51C0-467D-9545-AA27BA75C46C}">
      <dgm:prSet/>
      <dgm:spPr/>
      <dgm:t>
        <a:bodyPr/>
        <a:lstStyle/>
        <a:p>
          <a:endParaRPr lang="en-US"/>
        </a:p>
      </dgm:t>
    </dgm:pt>
    <dgm:pt modelId="{5D351142-0688-4264-9254-4477F2F64576}" type="sibTrans" cxnId="{E635585C-51C0-467D-9545-AA27BA75C46C}">
      <dgm:prSet/>
      <dgm:spPr/>
      <dgm:t>
        <a:bodyPr/>
        <a:lstStyle/>
        <a:p>
          <a:endParaRPr lang="en-US"/>
        </a:p>
      </dgm:t>
    </dgm:pt>
    <dgm:pt modelId="{D50DCE43-8009-4418-BB3C-70D5171B007A}" type="pres">
      <dgm:prSet presAssocID="{25B22241-D92F-4F82-8167-E1040D563C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7A3A3-F2D5-4CFC-823C-B21B15F3CE0F}" type="pres">
      <dgm:prSet presAssocID="{298C41DE-9C1A-4894-AFDC-787EF6432CC3}" presName="parentText" presStyleLbl="node1" presStyleIdx="0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235E8F-CE8C-4432-8FCF-97207277B8A4}" type="pres">
      <dgm:prSet presAssocID="{A336434E-4137-4B42-B25F-663576027DDD}" presName="spacer" presStyleCnt="0"/>
      <dgm:spPr/>
    </dgm:pt>
    <dgm:pt modelId="{A7B4FBB3-160C-4BFB-A331-F347FBFE980A}" type="pres">
      <dgm:prSet presAssocID="{8B16465D-91F7-43A4-808F-282F25348985}" presName="parentText" presStyleLbl="node1" presStyleIdx="1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B864F-8791-4700-A3D7-38DEA92C01D0}" type="pres">
      <dgm:prSet presAssocID="{F4E27184-9665-48F1-B8F0-406A7FC231F7}" presName="spacer" presStyleCnt="0"/>
      <dgm:spPr/>
    </dgm:pt>
    <dgm:pt modelId="{142061E1-87B6-4B8F-AB8C-562A5CE7764F}" type="pres">
      <dgm:prSet presAssocID="{9A6BF1C5-27E8-458C-A19C-A62C009D4CA7}" presName="parentText" presStyleLbl="node1" presStyleIdx="2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76CDB-077D-4FD5-9113-E269EBD4DC55}" type="pres">
      <dgm:prSet presAssocID="{4C1A909A-D17E-4EDB-919E-996C70DC22C9}" presName="spacer" presStyleCnt="0"/>
      <dgm:spPr/>
    </dgm:pt>
    <dgm:pt modelId="{E115357D-FB7E-495D-AD40-06127DCD3D08}" type="pres">
      <dgm:prSet presAssocID="{A2577ECA-B6FE-4ECF-9072-B0A4B946A4AC}" presName="parentText" presStyleLbl="node1" presStyleIdx="3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4C07C-9265-4792-9BE4-9DE3DC0A2D4E}" type="pres">
      <dgm:prSet presAssocID="{E4DD3943-791C-46A4-892B-668AC07AC7A1}" presName="spacer" presStyleCnt="0"/>
      <dgm:spPr/>
    </dgm:pt>
    <dgm:pt modelId="{D75E05D2-3EB8-47DE-A9AB-24034A1B6383}" type="pres">
      <dgm:prSet presAssocID="{A85E064F-7F9E-41FD-969B-6F6F89D19E96}" presName="parentText" presStyleLbl="node1" presStyleIdx="4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5710F8-9C0F-423F-916D-D3FBA88026D4}" type="pres">
      <dgm:prSet presAssocID="{D137CF1C-8CFB-4BEB-A0FF-59E2AA63D325}" presName="spacer" presStyleCnt="0"/>
      <dgm:spPr/>
    </dgm:pt>
    <dgm:pt modelId="{BAA13A4C-BE4D-48FD-85DD-00CE6A81F2A8}" type="pres">
      <dgm:prSet presAssocID="{E7AA4656-F3C8-428F-B2B8-CE48D37AAF72}" presName="parentText" presStyleLbl="node1" presStyleIdx="5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579A49-9C08-4563-A70E-90EB0EC2D502}" type="pres">
      <dgm:prSet presAssocID="{0BE164DA-3387-4997-9CF5-DDEEF17B3E64}" presName="spacer" presStyleCnt="0"/>
      <dgm:spPr/>
    </dgm:pt>
    <dgm:pt modelId="{C6E086E0-C6C3-45AF-9479-87C4551856E5}" type="pres">
      <dgm:prSet presAssocID="{F17F6FD9-FD36-4540-8123-16EAADFEB397}" presName="parentText" presStyleLbl="node1" presStyleIdx="6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FBA65B-F852-4467-A4E3-C6DAF77B0B5B}" type="pres">
      <dgm:prSet presAssocID="{1B6E12B9-54EE-4B14-8ADD-87965CC1063D}" presName="spacer" presStyleCnt="0"/>
      <dgm:spPr/>
    </dgm:pt>
    <dgm:pt modelId="{92ECB66B-3E89-4AE1-B6F7-7670BB891A17}" type="pres">
      <dgm:prSet presAssocID="{F38BEA44-BC09-4F76-BDA0-E74D6A5FC171}" presName="parentText" presStyleLbl="node1" presStyleIdx="7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97519-8A21-4825-B047-7F27B7935776}" type="pres">
      <dgm:prSet presAssocID="{964F7346-7693-4025-B7CB-090EC2FCFF55}" presName="spacer" presStyleCnt="0"/>
      <dgm:spPr/>
    </dgm:pt>
    <dgm:pt modelId="{40F23F5B-D7BF-40CC-87E6-A10A057EC8A5}" type="pres">
      <dgm:prSet presAssocID="{18E32A5A-196B-4D9F-8035-613D07127F5C}" presName="parentText" presStyleLbl="node1" presStyleIdx="8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09DD5-0C07-4529-8BC0-278EE0111915}" type="pres">
      <dgm:prSet presAssocID="{F86564DA-7A1F-4D74-A46E-4BB9E1B4D75D}" presName="spacer" presStyleCnt="0"/>
      <dgm:spPr/>
    </dgm:pt>
    <dgm:pt modelId="{26B3044F-8C29-445A-AD13-E41C2A25399F}" type="pres">
      <dgm:prSet presAssocID="{F976BAC8-2C4D-4D00-9D55-40DFF27FBC98}" presName="parentText" presStyleLbl="node1" presStyleIdx="9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AEA93-680A-4F61-9E77-A76F4D33C199}" type="pres">
      <dgm:prSet presAssocID="{78891309-C00D-44F1-BC37-6ED31105D248}" presName="spacer" presStyleCnt="0"/>
      <dgm:spPr/>
    </dgm:pt>
    <dgm:pt modelId="{EA11EE56-0667-4D8A-A007-367185526EBD}" type="pres">
      <dgm:prSet presAssocID="{61969C57-0A63-4328-A993-95BCBE75F4D7}" presName="parentText" presStyleLbl="node1" presStyleIdx="10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E010-F4F4-4EC2-AFEC-6D4FC3974978}" type="pres">
      <dgm:prSet presAssocID="{D47F7B51-98CE-4EEB-8701-BE66D65DB9E0}" presName="spacer" presStyleCnt="0"/>
      <dgm:spPr/>
    </dgm:pt>
    <dgm:pt modelId="{28F1C873-687B-41F4-A5CA-B5E9764E0D67}" type="pres">
      <dgm:prSet presAssocID="{FE21F9FF-ECF2-4C45-A40F-C17AAC7267BC}" presName="parentText" presStyleLbl="node1" presStyleIdx="11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70A62-E43A-480F-B49D-6F05AF90BB87}" type="pres">
      <dgm:prSet presAssocID="{36342A48-B894-439A-9690-04D7591B1314}" presName="spacer" presStyleCnt="0"/>
      <dgm:spPr/>
    </dgm:pt>
    <dgm:pt modelId="{5934D339-12A3-48E2-9E7D-E46837431584}" type="pres">
      <dgm:prSet presAssocID="{B2C73C08-BB14-4B5D-B07F-40CE66A7450B}" presName="parentText" presStyleLbl="node1" presStyleIdx="12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63593E-F7B5-4D97-BD4F-8B4C0D61583C}" type="presOf" srcId="{F17F6FD9-FD36-4540-8123-16EAADFEB397}" destId="{C6E086E0-C6C3-45AF-9479-87C4551856E5}" srcOrd="0" destOrd="0" presId="urn:microsoft.com/office/officeart/2005/8/layout/vList2"/>
    <dgm:cxn modelId="{A4E3DF1C-FCCF-4A03-BEEE-8D4683E46234}" type="presOf" srcId="{8B16465D-91F7-43A4-808F-282F25348985}" destId="{A7B4FBB3-160C-4BFB-A331-F347FBFE980A}" srcOrd="0" destOrd="0" presId="urn:microsoft.com/office/officeart/2005/8/layout/vList2"/>
    <dgm:cxn modelId="{016BFFE8-6D0B-4BD6-AE80-A161CB5200C7}" srcId="{25B22241-D92F-4F82-8167-E1040D563CF5}" destId="{61969C57-0A63-4328-A993-95BCBE75F4D7}" srcOrd="10" destOrd="0" parTransId="{86099278-7629-479E-960D-B5CB42C8AA81}" sibTransId="{D47F7B51-98CE-4EEB-8701-BE66D65DB9E0}"/>
    <dgm:cxn modelId="{F4940A2B-CBC1-451E-B680-FC9237CB0DFA}" srcId="{25B22241-D92F-4F82-8167-E1040D563CF5}" destId="{9A6BF1C5-27E8-458C-A19C-A62C009D4CA7}" srcOrd="2" destOrd="0" parTransId="{1CAD6B03-500F-467F-8BD6-A4E93FEDB75B}" sibTransId="{4C1A909A-D17E-4EDB-919E-996C70DC22C9}"/>
    <dgm:cxn modelId="{E6F84243-668E-4F45-9583-3FA122269C69}" srcId="{25B22241-D92F-4F82-8167-E1040D563CF5}" destId="{F17F6FD9-FD36-4540-8123-16EAADFEB397}" srcOrd="6" destOrd="0" parTransId="{C440F01C-9E8D-402B-84DD-4AC3145EF2C1}" sibTransId="{1B6E12B9-54EE-4B14-8ADD-87965CC1063D}"/>
    <dgm:cxn modelId="{49D00B57-0E4A-472D-AF83-5C561ED9417D}" type="presOf" srcId="{9A6BF1C5-27E8-458C-A19C-A62C009D4CA7}" destId="{142061E1-87B6-4B8F-AB8C-562A5CE7764F}" srcOrd="0" destOrd="0" presId="urn:microsoft.com/office/officeart/2005/8/layout/vList2"/>
    <dgm:cxn modelId="{12259D8C-CE49-4537-9A85-633875BFC297}" srcId="{25B22241-D92F-4F82-8167-E1040D563CF5}" destId="{18E32A5A-196B-4D9F-8035-613D07127F5C}" srcOrd="8" destOrd="0" parTransId="{7AF0091F-4B7A-45D2-A97B-C0F82CEAAD7E}" sibTransId="{F86564DA-7A1F-4D74-A46E-4BB9E1B4D75D}"/>
    <dgm:cxn modelId="{E74DA215-E8EA-4ADE-B974-5BD81A1FD604}" type="presOf" srcId="{A2577ECA-B6FE-4ECF-9072-B0A4B946A4AC}" destId="{E115357D-FB7E-495D-AD40-06127DCD3D08}" srcOrd="0" destOrd="0" presId="urn:microsoft.com/office/officeart/2005/8/layout/vList2"/>
    <dgm:cxn modelId="{88D6D483-8099-44D9-96EA-E091103E5E54}" srcId="{25B22241-D92F-4F82-8167-E1040D563CF5}" destId="{F38BEA44-BC09-4F76-BDA0-E74D6A5FC171}" srcOrd="7" destOrd="0" parTransId="{F3798F1C-31A9-4EF0-99AD-84ADC7B85930}" sibTransId="{964F7346-7693-4025-B7CB-090EC2FCFF55}"/>
    <dgm:cxn modelId="{745ADA86-F8A6-419E-BA59-3757563DC264}" type="presOf" srcId="{18E32A5A-196B-4D9F-8035-613D07127F5C}" destId="{40F23F5B-D7BF-40CC-87E6-A10A057EC8A5}" srcOrd="0" destOrd="0" presId="urn:microsoft.com/office/officeart/2005/8/layout/vList2"/>
    <dgm:cxn modelId="{192BDA9E-5BA6-46AF-97C6-779F6E2CF692}" type="presOf" srcId="{25B22241-D92F-4F82-8167-E1040D563CF5}" destId="{D50DCE43-8009-4418-BB3C-70D5171B007A}" srcOrd="0" destOrd="0" presId="urn:microsoft.com/office/officeart/2005/8/layout/vList2"/>
    <dgm:cxn modelId="{63376B6C-7323-4D4A-9E2D-E6598C8788B5}" srcId="{25B22241-D92F-4F82-8167-E1040D563CF5}" destId="{8B16465D-91F7-43A4-808F-282F25348985}" srcOrd="1" destOrd="0" parTransId="{B58A7EFF-2649-448B-A1E4-C0873796D78E}" sibTransId="{F4E27184-9665-48F1-B8F0-406A7FC231F7}"/>
    <dgm:cxn modelId="{D69880C6-F37F-49CC-B626-2D2CF1BEDA1F}" srcId="{25B22241-D92F-4F82-8167-E1040D563CF5}" destId="{A2577ECA-B6FE-4ECF-9072-B0A4B946A4AC}" srcOrd="3" destOrd="0" parTransId="{D74CD891-086E-4819-AFAF-C2D235AAA994}" sibTransId="{E4DD3943-791C-46A4-892B-668AC07AC7A1}"/>
    <dgm:cxn modelId="{DA16ACAA-F62D-4E64-8EDA-EF82EDD87FF4}" type="presOf" srcId="{E7AA4656-F3C8-428F-B2B8-CE48D37AAF72}" destId="{BAA13A4C-BE4D-48FD-85DD-00CE6A81F2A8}" srcOrd="0" destOrd="0" presId="urn:microsoft.com/office/officeart/2005/8/layout/vList2"/>
    <dgm:cxn modelId="{9BF005C9-388F-4948-9D4B-C9A94FFB77A0}" srcId="{25B22241-D92F-4F82-8167-E1040D563CF5}" destId="{298C41DE-9C1A-4894-AFDC-787EF6432CC3}" srcOrd="0" destOrd="0" parTransId="{5A5DA389-77EA-4DD4-A463-938FCAF559F5}" sibTransId="{A336434E-4137-4B42-B25F-663576027DDD}"/>
    <dgm:cxn modelId="{2CB76E64-D44D-4F2F-ACA0-E1BD8E505F31}" srcId="{25B22241-D92F-4F82-8167-E1040D563CF5}" destId="{A85E064F-7F9E-41FD-969B-6F6F89D19E96}" srcOrd="4" destOrd="0" parTransId="{B28DB2FE-F9EF-4F94-B4A2-C3268D567598}" sibTransId="{D137CF1C-8CFB-4BEB-A0FF-59E2AA63D325}"/>
    <dgm:cxn modelId="{24326FD2-080C-46C1-950E-A8F706EDC9A5}" type="presOf" srcId="{298C41DE-9C1A-4894-AFDC-787EF6432CC3}" destId="{9837A3A3-F2D5-4CFC-823C-B21B15F3CE0F}" srcOrd="0" destOrd="0" presId="urn:microsoft.com/office/officeart/2005/8/layout/vList2"/>
    <dgm:cxn modelId="{E635585C-51C0-467D-9545-AA27BA75C46C}" srcId="{25B22241-D92F-4F82-8167-E1040D563CF5}" destId="{B2C73C08-BB14-4B5D-B07F-40CE66A7450B}" srcOrd="12" destOrd="0" parTransId="{DA3804E2-0086-4271-B129-DDD6C7A3FB4B}" sibTransId="{5D351142-0688-4264-9254-4477F2F64576}"/>
    <dgm:cxn modelId="{1A86C2A9-69CD-4DE9-AA10-FF54785B2C2C}" type="presOf" srcId="{F38BEA44-BC09-4F76-BDA0-E74D6A5FC171}" destId="{92ECB66B-3E89-4AE1-B6F7-7670BB891A17}" srcOrd="0" destOrd="0" presId="urn:microsoft.com/office/officeart/2005/8/layout/vList2"/>
    <dgm:cxn modelId="{FD20DDCF-E0E9-45CD-9EED-8F085775485A}" srcId="{25B22241-D92F-4F82-8167-E1040D563CF5}" destId="{E7AA4656-F3C8-428F-B2B8-CE48D37AAF72}" srcOrd="5" destOrd="0" parTransId="{1833A0B2-7C1A-465D-B265-04FED27E07FD}" sibTransId="{0BE164DA-3387-4997-9CF5-DDEEF17B3E64}"/>
    <dgm:cxn modelId="{2815770C-75A7-4012-B065-D3434279BCD6}" type="presOf" srcId="{A85E064F-7F9E-41FD-969B-6F6F89D19E96}" destId="{D75E05D2-3EB8-47DE-A9AB-24034A1B6383}" srcOrd="0" destOrd="0" presId="urn:microsoft.com/office/officeart/2005/8/layout/vList2"/>
    <dgm:cxn modelId="{F4145171-AE37-4D15-84E4-C90D38A1EACD}" srcId="{25B22241-D92F-4F82-8167-E1040D563CF5}" destId="{FE21F9FF-ECF2-4C45-A40F-C17AAC7267BC}" srcOrd="11" destOrd="0" parTransId="{20DE2652-60F2-4BF4-8DF7-083CC56ACD15}" sibTransId="{36342A48-B894-439A-9690-04D7591B1314}"/>
    <dgm:cxn modelId="{20F1D5F9-FDB6-439C-BB71-60742B7C16AF}" type="presOf" srcId="{B2C73C08-BB14-4B5D-B07F-40CE66A7450B}" destId="{5934D339-12A3-48E2-9E7D-E46837431584}" srcOrd="0" destOrd="0" presId="urn:microsoft.com/office/officeart/2005/8/layout/vList2"/>
    <dgm:cxn modelId="{5BF34C13-E2F1-42EC-B8A9-AEB73166BD22}" type="presOf" srcId="{61969C57-0A63-4328-A993-95BCBE75F4D7}" destId="{EA11EE56-0667-4D8A-A007-367185526EBD}" srcOrd="0" destOrd="0" presId="urn:microsoft.com/office/officeart/2005/8/layout/vList2"/>
    <dgm:cxn modelId="{91EE8B10-0081-4F09-A419-A7454AC0A96F}" type="presOf" srcId="{F976BAC8-2C4D-4D00-9D55-40DFF27FBC98}" destId="{26B3044F-8C29-445A-AD13-E41C2A25399F}" srcOrd="0" destOrd="0" presId="urn:microsoft.com/office/officeart/2005/8/layout/vList2"/>
    <dgm:cxn modelId="{F21ED282-DA18-45FF-A808-7E332A9CB617}" srcId="{25B22241-D92F-4F82-8167-E1040D563CF5}" destId="{F976BAC8-2C4D-4D00-9D55-40DFF27FBC98}" srcOrd="9" destOrd="0" parTransId="{DC56E0D9-A0D5-4C92-8361-93CC55E1001B}" sibTransId="{78891309-C00D-44F1-BC37-6ED31105D248}"/>
    <dgm:cxn modelId="{4187D0E4-33DC-46FF-8C5D-52F41385A1A8}" type="presOf" srcId="{FE21F9FF-ECF2-4C45-A40F-C17AAC7267BC}" destId="{28F1C873-687B-41F4-A5CA-B5E9764E0D67}" srcOrd="0" destOrd="0" presId="urn:microsoft.com/office/officeart/2005/8/layout/vList2"/>
    <dgm:cxn modelId="{5B19BF82-D0EE-48AF-8CD0-CD0EC04BA8B0}" type="presParOf" srcId="{D50DCE43-8009-4418-BB3C-70D5171B007A}" destId="{9837A3A3-F2D5-4CFC-823C-B21B15F3CE0F}" srcOrd="0" destOrd="0" presId="urn:microsoft.com/office/officeart/2005/8/layout/vList2"/>
    <dgm:cxn modelId="{3C013CDA-D66C-4568-B552-5299A26FDDF9}" type="presParOf" srcId="{D50DCE43-8009-4418-BB3C-70D5171B007A}" destId="{52235E8F-CE8C-4432-8FCF-97207277B8A4}" srcOrd="1" destOrd="0" presId="urn:microsoft.com/office/officeart/2005/8/layout/vList2"/>
    <dgm:cxn modelId="{1F6531DF-CFF1-4C71-90F1-A53C125C8524}" type="presParOf" srcId="{D50DCE43-8009-4418-BB3C-70D5171B007A}" destId="{A7B4FBB3-160C-4BFB-A331-F347FBFE980A}" srcOrd="2" destOrd="0" presId="urn:microsoft.com/office/officeart/2005/8/layout/vList2"/>
    <dgm:cxn modelId="{8846B738-D008-42CE-87EE-4EF7A5D940EA}" type="presParOf" srcId="{D50DCE43-8009-4418-BB3C-70D5171B007A}" destId="{A5AB864F-8791-4700-A3D7-38DEA92C01D0}" srcOrd="3" destOrd="0" presId="urn:microsoft.com/office/officeart/2005/8/layout/vList2"/>
    <dgm:cxn modelId="{83D91957-620D-433E-8720-F76573220A12}" type="presParOf" srcId="{D50DCE43-8009-4418-BB3C-70D5171B007A}" destId="{142061E1-87B6-4B8F-AB8C-562A5CE7764F}" srcOrd="4" destOrd="0" presId="urn:microsoft.com/office/officeart/2005/8/layout/vList2"/>
    <dgm:cxn modelId="{634346A4-4975-4C91-B280-39433AAFC574}" type="presParOf" srcId="{D50DCE43-8009-4418-BB3C-70D5171B007A}" destId="{D8E76CDB-077D-4FD5-9113-E269EBD4DC55}" srcOrd="5" destOrd="0" presId="urn:microsoft.com/office/officeart/2005/8/layout/vList2"/>
    <dgm:cxn modelId="{F437F76D-664C-43A5-B9F5-3CE4FF2B6F8A}" type="presParOf" srcId="{D50DCE43-8009-4418-BB3C-70D5171B007A}" destId="{E115357D-FB7E-495D-AD40-06127DCD3D08}" srcOrd="6" destOrd="0" presId="urn:microsoft.com/office/officeart/2005/8/layout/vList2"/>
    <dgm:cxn modelId="{2BF47DFF-652B-44E2-A56D-E1FC07CDB3B9}" type="presParOf" srcId="{D50DCE43-8009-4418-BB3C-70D5171B007A}" destId="{9634C07C-9265-4792-9BE4-9DE3DC0A2D4E}" srcOrd="7" destOrd="0" presId="urn:microsoft.com/office/officeart/2005/8/layout/vList2"/>
    <dgm:cxn modelId="{7CE6CF7A-295C-4059-A540-9B9D4B501C7C}" type="presParOf" srcId="{D50DCE43-8009-4418-BB3C-70D5171B007A}" destId="{D75E05D2-3EB8-47DE-A9AB-24034A1B6383}" srcOrd="8" destOrd="0" presId="urn:microsoft.com/office/officeart/2005/8/layout/vList2"/>
    <dgm:cxn modelId="{10EB1EEA-293E-47FD-99A8-C057723B25E2}" type="presParOf" srcId="{D50DCE43-8009-4418-BB3C-70D5171B007A}" destId="{D35710F8-9C0F-423F-916D-D3FBA88026D4}" srcOrd="9" destOrd="0" presId="urn:microsoft.com/office/officeart/2005/8/layout/vList2"/>
    <dgm:cxn modelId="{9A6B6C7C-CE34-4759-998C-C86CA4367E72}" type="presParOf" srcId="{D50DCE43-8009-4418-BB3C-70D5171B007A}" destId="{BAA13A4C-BE4D-48FD-85DD-00CE6A81F2A8}" srcOrd="10" destOrd="0" presId="urn:microsoft.com/office/officeart/2005/8/layout/vList2"/>
    <dgm:cxn modelId="{FC9CB0B2-6DC1-47A9-B9E3-0CC80281FB3A}" type="presParOf" srcId="{D50DCE43-8009-4418-BB3C-70D5171B007A}" destId="{13579A49-9C08-4563-A70E-90EB0EC2D502}" srcOrd="11" destOrd="0" presId="urn:microsoft.com/office/officeart/2005/8/layout/vList2"/>
    <dgm:cxn modelId="{D489B5F9-B07F-4611-831D-9D2E284A2380}" type="presParOf" srcId="{D50DCE43-8009-4418-BB3C-70D5171B007A}" destId="{C6E086E0-C6C3-45AF-9479-87C4551856E5}" srcOrd="12" destOrd="0" presId="urn:microsoft.com/office/officeart/2005/8/layout/vList2"/>
    <dgm:cxn modelId="{84555759-BE21-47AC-93EE-F501D8DE3C7D}" type="presParOf" srcId="{D50DCE43-8009-4418-BB3C-70D5171B007A}" destId="{88FBA65B-F852-4467-A4E3-C6DAF77B0B5B}" srcOrd="13" destOrd="0" presId="urn:microsoft.com/office/officeart/2005/8/layout/vList2"/>
    <dgm:cxn modelId="{16C0398C-218F-440C-84DF-61016E3DA3A9}" type="presParOf" srcId="{D50DCE43-8009-4418-BB3C-70D5171B007A}" destId="{92ECB66B-3E89-4AE1-B6F7-7670BB891A17}" srcOrd="14" destOrd="0" presId="urn:microsoft.com/office/officeart/2005/8/layout/vList2"/>
    <dgm:cxn modelId="{4CD892FF-6D2B-4389-8F3D-37B2086C45FE}" type="presParOf" srcId="{D50DCE43-8009-4418-BB3C-70D5171B007A}" destId="{B0397519-8A21-4825-B047-7F27B7935776}" srcOrd="15" destOrd="0" presId="urn:microsoft.com/office/officeart/2005/8/layout/vList2"/>
    <dgm:cxn modelId="{CE508A03-8711-4B87-8BE7-DE7A667162F0}" type="presParOf" srcId="{D50DCE43-8009-4418-BB3C-70D5171B007A}" destId="{40F23F5B-D7BF-40CC-87E6-A10A057EC8A5}" srcOrd="16" destOrd="0" presId="urn:microsoft.com/office/officeart/2005/8/layout/vList2"/>
    <dgm:cxn modelId="{5273676B-BD45-46F6-A119-BB6240EE5E77}" type="presParOf" srcId="{D50DCE43-8009-4418-BB3C-70D5171B007A}" destId="{86709DD5-0C07-4529-8BC0-278EE0111915}" srcOrd="17" destOrd="0" presId="urn:microsoft.com/office/officeart/2005/8/layout/vList2"/>
    <dgm:cxn modelId="{22E8960F-8209-43D3-A1E4-F1AE5F8F1CAC}" type="presParOf" srcId="{D50DCE43-8009-4418-BB3C-70D5171B007A}" destId="{26B3044F-8C29-445A-AD13-E41C2A25399F}" srcOrd="18" destOrd="0" presId="urn:microsoft.com/office/officeart/2005/8/layout/vList2"/>
    <dgm:cxn modelId="{C4E01DAE-45F4-43EE-A350-6E7119EA0559}" type="presParOf" srcId="{D50DCE43-8009-4418-BB3C-70D5171B007A}" destId="{47BAEA93-680A-4F61-9E77-A76F4D33C199}" srcOrd="19" destOrd="0" presId="urn:microsoft.com/office/officeart/2005/8/layout/vList2"/>
    <dgm:cxn modelId="{46C6F79B-E0DD-4CE3-8C86-B7339C0AB866}" type="presParOf" srcId="{D50DCE43-8009-4418-BB3C-70D5171B007A}" destId="{EA11EE56-0667-4D8A-A007-367185526EBD}" srcOrd="20" destOrd="0" presId="urn:microsoft.com/office/officeart/2005/8/layout/vList2"/>
    <dgm:cxn modelId="{2AF14369-F4ED-42FD-BFE1-18A612736608}" type="presParOf" srcId="{D50DCE43-8009-4418-BB3C-70D5171B007A}" destId="{C03AE010-F4F4-4EC2-AFEC-6D4FC3974978}" srcOrd="21" destOrd="0" presId="urn:microsoft.com/office/officeart/2005/8/layout/vList2"/>
    <dgm:cxn modelId="{5C326AC0-1809-4319-9D00-289B056FA669}" type="presParOf" srcId="{D50DCE43-8009-4418-BB3C-70D5171B007A}" destId="{28F1C873-687B-41F4-A5CA-B5E9764E0D67}" srcOrd="22" destOrd="0" presId="urn:microsoft.com/office/officeart/2005/8/layout/vList2"/>
    <dgm:cxn modelId="{0EE8DE9E-F544-4E7E-AF3F-094A7A2ED4BE}" type="presParOf" srcId="{D50DCE43-8009-4418-BB3C-70D5171B007A}" destId="{B2370A62-E43A-480F-B49D-6F05AF90BB87}" srcOrd="23" destOrd="0" presId="urn:microsoft.com/office/officeart/2005/8/layout/vList2"/>
    <dgm:cxn modelId="{F145E35B-8A7B-4895-B14D-89F2F1F7F607}" type="presParOf" srcId="{D50DCE43-8009-4418-BB3C-70D5171B007A}" destId="{5934D339-12A3-48E2-9E7D-E46837431584}" srcOrd="2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7ADD2-2CF2-45E6-B193-AB9EFA09250B}">
      <dsp:nvSpPr>
        <dsp:cNvPr id="0" name=""/>
        <dsp:cNvSpPr/>
      </dsp:nvSpPr>
      <dsp:spPr>
        <a:xfrm rot="5400000">
          <a:off x="-374328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8A22E-36C8-4F1A-82E0-A73B811AB61F}">
      <dsp:nvSpPr>
        <dsp:cNvPr id="0" name=""/>
        <dsp:cNvSpPr/>
      </dsp:nvSpPr>
      <dsp:spPr>
        <a:xfrm>
          <a:off x="4087" y="379875"/>
          <a:ext cx="2218531" cy="133111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NEURAL NETWORK TUTORIALS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074" y="418862"/>
        <a:ext cx="2140557" cy="1253144"/>
      </dsp:txXfrm>
    </dsp:sp>
    <dsp:sp modelId="{7129B973-EFF6-422E-B95E-DA829DED5CC0}">
      <dsp:nvSpPr>
        <dsp:cNvPr id="0" name=""/>
        <dsp:cNvSpPr/>
      </dsp:nvSpPr>
      <dsp:spPr>
        <a:xfrm rot="5400000">
          <a:off x="-374328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8A6CD-FE28-4AE6-A7ED-9933F618641A}">
      <dsp:nvSpPr>
        <dsp:cNvPr id="0" name=""/>
        <dsp:cNvSpPr/>
      </dsp:nvSpPr>
      <dsp:spPr>
        <a:xfrm>
          <a:off x="4087" y="2043774"/>
          <a:ext cx="2218531" cy="13311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ROS TUTORIALS  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074" y="2082761"/>
        <a:ext cx="2140557" cy="1253144"/>
      </dsp:txXfrm>
    </dsp:sp>
    <dsp:sp modelId="{3EDEF1E1-CA6E-4BD5-97A0-81F3B0728A6B}">
      <dsp:nvSpPr>
        <dsp:cNvPr id="0" name=""/>
        <dsp:cNvSpPr/>
      </dsp:nvSpPr>
      <dsp:spPr>
        <a:xfrm>
          <a:off x="457620" y="3934438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6B02D-B66C-4DD0-A6E4-1BB00E12328B}">
      <dsp:nvSpPr>
        <dsp:cNvPr id="0" name=""/>
        <dsp:cNvSpPr/>
      </dsp:nvSpPr>
      <dsp:spPr>
        <a:xfrm>
          <a:off x="4087" y="3707672"/>
          <a:ext cx="2218531" cy="13311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GAZEBO TUTORIALS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074" y="3746659"/>
        <a:ext cx="2140557" cy="1253144"/>
      </dsp:txXfrm>
    </dsp:sp>
    <dsp:sp modelId="{9C8C5897-C068-4F98-9500-535825C4E30B}">
      <dsp:nvSpPr>
        <dsp:cNvPr id="0" name=""/>
        <dsp:cNvSpPr/>
      </dsp:nvSpPr>
      <dsp:spPr>
        <a:xfrm rot="16200000">
          <a:off x="2576317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EDB6F-F989-43AD-BA6A-218C462388DA}">
      <dsp:nvSpPr>
        <dsp:cNvPr id="0" name=""/>
        <dsp:cNvSpPr/>
      </dsp:nvSpPr>
      <dsp:spPr>
        <a:xfrm>
          <a:off x="2954734" y="3707672"/>
          <a:ext cx="2218531" cy="13311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ROBOT SIMULATION IN GAZEBO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3721" y="3746659"/>
        <a:ext cx="2140557" cy="1253144"/>
      </dsp:txXfrm>
    </dsp:sp>
    <dsp:sp modelId="{B404C1C9-79F5-49A6-90DA-6168724BB28F}">
      <dsp:nvSpPr>
        <dsp:cNvPr id="0" name=""/>
        <dsp:cNvSpPr/>
      </dsp:nvSpPr>
      <dsp:spPr>
        <a:xfrm rot="16200000">
          <a:off x="2576317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20CF1-0CB8-416F-A582-64FE1BEDFA70}">
      <dsp:nvSpPr>
        <dsp:cNvPr id="0" name=""/>
        <dsp:cNvSpPr/>
      </dsp:nvSpPr>
      <dsp:spPr>
        <a:xfrm>
          <a:off x="2954734" y="2043774"/>
          <a:ext cx="2218531" cy="13311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IMAGE DATASET  RECORDING 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3721" y="2082761"/>
        <a:ext cx="2140557" cy="1253144"/>
      </dsp:txXfrm>
    </dsp:sp>
    <dsp:sp modelId="{A0867E8B-43C7-4604-88FF-B131AFC9DA14}">
      <dsp:nvSpPr>
        <dsp:cNvPr id="0" name=""/>
        <dsp:cNvSpPr/>
      </dsp:nvSpPr>
      <dsp:spPr>
        <a:xfrm>
          <a:off x="3408266" y="606641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77E43-9C9F-46E7-B5A8-E2560241F424}">
      <dsp:nvSpPr>
        <dsp:cNvPr id="0" name=""/>
        <dsp:cNvSpPr/>
      </dsp:nvSpPr>
      <dsp:spPr>
        <a:xfrm>
          <a:off x="2954734" y="379875"/>
          <a:ext cx="2218531" cy="13311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TRAINING WITH LSTM NETWORK 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3721" y="418862"/>
        <a:ext cx="2140557" cy="1253144"/>
      </dsp:txXfrm>
    </dsp:sp>
    <dsp:sp modelId="{45AD6C7D-E17C-45CC-9DA6-A0503260B80F}">
      <dsp:nvSpPr>
        <dsp:cNvPr id="0" name=""/>
        <dsp:cNvSpPr/>
      </dsp:nvSpPr>
      <dsp:spPr>
        <a:xfrm rot="5400000">
          <a:off x="5526964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73138-785A-42AE-B257-4EC2771CFBF8}">
      <dsp:nvSpPr>
        <dsp:cNvPr id="0" name=""/>
        <dsp:cNvSpPr/>
      </dsp:nvSpPr>
      <dsp:spPr>
        <a:xfrm>
          <a:off x="5905380" y="379875"/>
          <a:ext cx="2218531" cy="13311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ROBOT SIMULATION IN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VREP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4367" y="418862"/>
        <a:ext cx="2140557" cy="1253144"/>
      </dsp:txXfrm>
    </dsp:sp>
    <dsp:sp modelId="{686F087E-D870-4FB8-9A27-9B4ADBE85626}">
      <dsp:nvSpPr>
        <dsp:cNvPr id="0" name=""/>
        <dsp:cNvSpPr/>
      </dsp:nvSpPr>
      <dsp:spPr>
        <a:xfrm rot="5400000">
          <a:off x="5526964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EFDBA-AA07-4E51-8E70-0C261031AEB3}">
      <dsp:nvSpPr>
        <dsp:cNvPr id="0" name=""/>
        <dsp:cNvSpPr/>
      </dsp:nvSpPr>
      <dsp:spPr>
        <a:xfrm>
          <a:off x="5905380" y="2043774"/>
          <a:ext cx="2218531" cy="13311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PROJECT COMPLETION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4367" y="2082761"/>
        <a:ext cx="2140557" cy="1253144"/>
      </dsp:txXfrm>
    </dsp:sp>
    <dsp:sp modelId="{9B5F34A7-B59C-40F8-9D11-28FB943203FF}">
      <dsp:nvSpPr>
        <dsp:cNvPr id="0" name=""/>
        <dsp:cNvSpPr/>
      </dsp:nvSpPr>
      <dsp:spPr>
        <a:xfrm>
          <a:off x="5905380" y="3707672"/>
          <a:ext cx="2218531" cy="13311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REPORT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44367" y="3746659"/>
        <a:ext cx="2140557" cy="1253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4725F-6389-4FB0-9891-352F3D289230}">
      <dsp:nvSpPr>
        <dsp:cNvPr id="0" name=""/>
        <dsp:cNvSpPr/>
      </dsp:nvSpPr>
      <dsp:spPr>
        <a:xfrm>
          <a:off x="52" y="8742"/>
          <a:ext cx="5013082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SIMULATION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" y="8742"/>
        <a:ext cx="5013082" cy="1065600"/>
      </dsp:txXfrm>
    </dsp:sp>
    <dsp:sp modelId="{AE5DC816-86E1-42AD-B77D-3D9AB3984A18}">
      <dsp:nvSpPr>
        <dsp:cNvPr id="0" name=""/>
        <dsp:cNvSpPr/>
      </dsp:nvSpPr>
      <dsp:spPr>
        <a:xfrm>
          <a:off x="52" y="1074342"/>
          <a:ext cx="5013082" cy="3656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just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ROS, Gazebo, Vrep Simulation installation and setup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just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Importing Franka Emika Panda robot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just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Setting up the joints, links, initial parameters, controllers, dynamic properties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just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Programming the push and grasp actions of the robot by controlling the panda gripper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" y="1074342"/>
        <a:ext cx="5013082" cy="3656340"/>
      </dsp:txXfrm>
    </dsp:sp>
    <dsp:sp modelId="{852F4385-7723-47B5-88B9-36AF75109F8C}">
      <dsp:nvSpPr>
        <dsp:cNvPr id="0" name=""/>
        <dsp:cNvSpPr/>
      </dsp:nvSpPr>
      <dsp:spPr>
        <a:xfrm>
          <a:off x="5714966" y="8742"/>
          <a:ext cx="5013082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PREDICTION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14966" y="8742"/>
        <a:ext cx="5013082" cy="1065600"/>
      </dsp:txXfrm>
    </dsp:sp>
    <dsp:sp modelId="{75310C05-CE1F-443A-9B81-BD7C00F2B0EF}">
      <dsp:nvSpPr>
        <dsp:cNvPr id="0" name=""/>
        <dsp:cNvSpPr/>
      </dsp:nvSpPr>
      <dsp:spPr>
        <a:xfrm>
          <a:off x="5714966" y="1074342"/>
          <a:ext cx="5013082" cy="3656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just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Recording images containing pose and orientation of boxes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just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Training with LSTM Neural network 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just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Calculating prediction accuracy using Image segmentation and annotating image labels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14966" y="1074342"/>
        <a:ext cx="5013082" cy="3656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D68A5-45E4-4DEA-8E1F-2F282C7A371E}">
      <dsp:nvSpPr>
        <dsp:cNvPr id="0" name=""/>
        <dsp:cNvSpPr/>
      </dsp:nvSpPr>
      <dsp:spPr>
        <a:xfrm rot="5400000">
          <a:off x="219056" y="1806199"/>
          <a:ext cx="654751" cy="10894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E331D-9925-4C4C-AE47-41758F852D1D}">
      <dsp:nvSpPr>
        <dsp:cNvPr id="0" name=""/>
        <dsp:cNvSpPr/>
      </dsp:nvSpPr>
      <dsp:spPr>
        <a:xfrm>
          <a:off x="109762" y="2131722"/>
          <a:ext cx="983599" cy="862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GRASP FUNCTION </a:t>
          </a:r>
          <a:endParaRPr lang="en-US" sz="1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9762" y="2131722"/>
        <a:ext cx="983599" cy="862182"/>
      </dsp:txXfrm>
    </dsp:sp>
    <dsp:sp modelId="{98FEB653-9786-4868-8415-D228ECBF5883}">
      <dsp:nvSpPr>
        <dsp:cNvPr id="0" name=""/>
        <dsp:cNvSpPr/>
      </dsp:nvSpPr>
      <dsp:spPr>
        <a:xfrm>
          <a:off x="907776" y="1725989"/>
          <a:ext cx="185584" cy="18558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BFBCB-5718-475B-B7C3-16B731E72FFD}">
      <dsp:nvSpPr>
        <dsp:cNvPr id="0" name=""/>
        <dsp:cNvSpPr/>
      </dsp:nvSpPr>
      <dsp:spPr>
        <a:xfrm rot="5400000">
          <a:off x="1423173" y="1508239"/>
          <a:ext cx="654751" cy="10894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2C604-FA86-46AB-B5F0-301A05372728}">
      <dsp:nvSpPr>
        <dsp:cNvPr id="0" name=""/>
        <dsp:cNvSpPr/>
      </dsp:nvSpPr>
      <dsp:spPr>
        <a:xfrm>
          <a:off x="1313879" y="1833762"/>
          <a:ext cx="983599" cy="862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OPEN THE GRIPPER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13879" y="1833762"/>
        <a:ext cx="983599" cy="862182"/>
      </dsp:txXfrm>
    </dsp:sp>
    <dsp:sp modelId="{E309507E-E7BE-4C54-8C4C-9BE9D69501F0}">
      <dsp:nvSpPr>
        <dsp:cNvPr id="0" name=""/>
        <dsp:cNvSpPr/>
      </dsp:nvSpPr>
      <dsp:spPr>
        <a:xfrm>
          <a:off x="2111893" y="1428029"/>
          <a:ext cx="185584" cy="18558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EBD19-09F5-4935-B661-30BDC2EFC518}">
      <dsp:nvSpPr>
        <dsp:cNvPr id="0" name=""/>
        <dsp:cNvSpPr/>
      </dsp:nvSpPr>
      <dsp:spPr>
        <a:xfrm rot="5400000">
          <a:off x="2627291" y="1210279"/>
          <a:ext cx="654751" cy="10894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599B6-0F50-4729-9E2C-11108C7EA66F}">
      <dsp:nvSpPr>
        <dsp:cNvPr id="0" name=""/>
        <dsp:cNvSpPr/>
      </dsp:nvSpPr>
      <dsp:spPr>
        <a:xfrm>
          <a:off x="2517996" y="1535802"/>
          <a:ext cx="983599" cy="862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TO THE POSITION OF THE BOX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17996" y="1535802"/>
        <a:ext cx="983599" cy="862182"/>
      </dsp:txXfrm>
    </dsp:sp>
    <dsp:sp modelId="{34A4F48F-65A7-49C1-86CB-6E950A4AAD39}">
      <dsp:nvSpPr>
        <dsp:cNvPr id="0" name=""/>
        <dsp:cNvSpPr/>
      </dsp:nvSpPr>
      <dsp:spPr>
        <a:xfrm>
          <a:off x="3316011" y="1130069"/>
          <a:ext cx="185584" cy="18558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4BB9C-7AD2-4165-92FC-2C59A10C76F1}">
      <dsp:nvSpPr>
        <dsp:cNvPr id="0" name=""/>
        <dsp:cNvSpPr/>
      </dsp:nvSpPr>
      <dsp:spPr>
        <a:xfrm rot="5400000">
          <a:off x="3831408" y="912319"/>
          <a:ext cx="654751" cy="10894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CA8CA-61A6-4744-902C-735CA4116E95}">
      <dsp:nvSpPr>
        <dsp:cNvPr id="0" name=""/>
        <dsp:cNvSpPr/>
      </dsp:nvSpPr>
      <dsp:spPr>
        <a:xfrm>
          <a:off x="3722114" y="1237842"/>
          <a:ext cx="983599" cy="862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CLOSE THE GRIPPER TILL BOX IS INSIDE THE GRIPPER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22114" y="1237842"/>
        <a:ext cx="983599" cy="862182"/>
      </dsp:txXfrm>
    </dsp:sp>
    <dsp:sp modelId="{E6C813D2-BFD8-400A-B790-8AC3097CC91C}">
      <dsp:nvSpPr>
        <dsp:cNvPr id="0" name=""/>
        <dsp:cNvSpPr/>
      </dsp:nvSpPr>
      <dsp:spPr>
        <a:xfrm>
          <a:off x="4520128" y="832109"/>
          <a:ext cx="185584" cy="18558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6B5A0-010B-4D3B-8F03-C84D5F17D2DD}">
      <dsp:nvSpPr>
        <dsp:cNvPr id="0" name=""/>
        <dsp:cNvSpPr/>
      </dsp:nvSpPr>
      <dsp:spPr>
        <a:xfrm rot="5400000">
          <a:off x="5035526" y="614359"/>
          <a:ext cx="654751" cy="10894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EF94B-6841-4356-BB66-1A8D92444097}">
      <dsp:nvSpPr>
        <dsp:cNvPr id="0" name=""/>
        <dsp:cNvSpPr/>
      </dsp:nvSpPr>
      <dsp:spPr>
        <a:xfrm>
          <a:off x="4926231" y="939882"/>
          <a:ext cx="983599" cy="862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ABOVE THE POSITION 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26231" y="939882"/>
        <a:ext cx="983599" cy="862182"/>
      </dsp:txXfrm>
    </dsp:sp>
    <dsp:sp modelId="{FCC792C1-A8C8-4390-A3C7-BFAF7DE1F5B2}">
      <dsp:nvSpPr>
        <dsp:cNvPr id="0" name=""/>
        <dsp:cNvSpPr/>
      </dsp:nvSpPr>
      <dsp:spPr>
        <a:xfrm>
          <a:off x="5724246" y="534149"/>
          <a:ext cx="185584" cy="18558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130B0-2E24-46C7-B94E-9353A2D8CA9B}">
      <dsp:nvSpPr>
        <dsp:cNvPr id="0" name=""/>
        <dsp:cNvSpPr/>
      </dsp:nvSpPr>
      <dsp:spPr>
        <a:xfrm rot="5400000">
          <a:off x="6239643" y="316399"/>
          <a:ext cx="654751" cy="10894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354AC-BCCC-4D24-B49D-A6DFC3B89BBD}">
      <dsp:nvSpPr>
        <dsp:cNvPr id="0" name=""/>
        <dsp:cNvSpPr/>
      </dsp:nvSpPr>
      <dsp:spPr>
        <a:xfrm>
          <a:off x="6130349" y="641922"/>
          <a:ext cx="983599" cy="862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TO POSITION ON TOP OF BASE BOX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30349" y="641922"/>
        <a:ext cx="983599" cy="862182"/>
      </dsp:txXfrm>
    </dsp:sp>
    <dsp:sp modelId="{E428FDF5-7ECD-4246-A7D1-7A8DBFE30529}">
      <dsp:nvSpPr>
        <dsp:cNvPr id="0" name=""/>
        <dsp:cNvSpPr/>
      </dsp:nvSpPr>
      <dsp:spPr>
        <a:xfrm>
          <a:off x="6928363" y="236189"/>
          <a:ext cx="185584" cy="18558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5CC18-9BC7-4257-88B2-A1418402849D}">
      <dsp:nvSpPr>
        <dsp:cNvPr id="0" name=""/>
        <dsp:cNvSpPr/>
      </dsp:nvSpPr>
      <dsp:spPr>
        <a:xfrm rot="5400000">
          <a:off x="7443760" y="18439"/>
          <a:ext cx="654751" cy="108949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9F4EF-CAAF-450D-8063-2BD1640658DF}">
      <dsp:nvSpPr>
        <dsp:cNvPr id="0" name=""/>
        <dsp:cNvSpPr/>
      </dsp:nvSpPr>
      <dsp:spPr>
        <a:xfrm>
          <a:off x="7334466" y="343962"/>
          <a:ext cx="983599" cy="862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OPEN GRIPPER TO PLACE THE BOX 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34466" y="343962"/>
        <a:ext cx="983599" cy="862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1ACA0-6FD2-49B5-8C28-141D0C80F974}">
      <dsp:nvSpPr>
        <dsp:cNvPr id="0" name=""/>
        <dsp:cNvSpPr/>
      </dsp:nvSpPr>
      <dsp:spPr>
        <a:xfrm rot="5400000">
          <a:off x="313592" y="586151"/>
          <a:ext cx="936188" cy="155779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2F665-7EAF-4165-A24C-A0217DA51F5B}">
      <dsp:nvSpPr>
        <dsp:cNvPr id="0" name=""/>
        <dsp:cNvSpPr/>
      </dsp:nvSpPr>
      <dsp:spPr>
        <a:xfrm>
          <a:off x="157319" y="1051596"/>
          <a:ext cx="1406387" cy="123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PUSH FUNCTION 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7319" y="1051596"/>
        <a:ext cx="1406387" cy="1232781"/>
      </dsp:txXfrm>
    </dsp:sp>
    <dsp:sp modelId="{079243DD-BC6D-4534-9798-6FDA044CBB7D}">
      <dsp:nvSpPr>
        <dsp:cNvPr id="0" name=""/>
        <dsp:cNvSpPr/>
      </dsp:nvSpPr>
      <dsp:spPr>
        <a:xfrm>
          <a:off x="1298350" y="471464"/>
          <a:ext cx="265356" cy="2653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5E5A6-1491-48AB-ABBB-F9BC567DFF75}">
      <dsp:nvSpPr>
        <dsp:cNvPr id="0" name=""/>
        <dsp:cNvSpPr/>
      </dsp:nvSpPr>
      <dsp:spPr>
        <a:xfrm rot="5400000">
          <a:off x="2035285" y="160116"/>
          <a:ext cx="936188" cy="155779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F8CAE-B160-426B-898E-B8C42C795F32}">
      <dsp:nvSpPr>
        <dsp:cNvPr id="0" name=""/>
        <dsp:cNvSpPr/>
      </dsp:nvSpPr>
      <dsp:spPr>
        <a:xfrm>
          <a:off x="1879012" y="625562"/>
          <a:ext cx="1406387" cy="123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NEAR TO THE TOWER 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79012" y="625562"/>
        <a:ext cx="1406387" cy="1232781"/>
      </dsp:txXfrm>
    </dsp:sp>
    <dsp:sp modelId="{99787997-572A-4BF6-AB4B-E001144129A6}">
      <dsp:nvSpPr>
        <dsp:cNvPr id="0" name=""/>
        <dsp:cNvSpPr/>
      </dsp:nvSpPr>
      <dsp:spPr>
        <a:xfrm>
          <a:off x="3020044" y="45429"/>
          <a:ext cx="265356" cy="26535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7BEB1-95C5-45ED-8EDB-6F3D77E65773}">
      <dsp:nvSpPr>
        <dsp:cNvPr id="0" name=""/>
        <dsp:cNvSpPr/>
      </dsp:nvSpPr>
      <dsp:spPr>
        <a:xfrm rot="5400000">
          <a:off x="3756978" y="-265918"/>
          <a:ext cx="936188" cy="155779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08536-8D60-4010-8466-B05C64FB716A}">
      <dsp:nvSpPr>
        <dsp:cNvPr id="0" name=""/>
        <dsp:cNvSpPr/>
      </dsp:nvSpPr>
      <dsp:spPr>
        <a:xfrm>
          <a:off x="3600705" y="199527"/>
          <a:ext cx="1406387" cy="123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MOVE THE GRIPPER TOWARDS THE DIRECTION OF THE TOWER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00705" y="199527"/>
        <a:ext cx="1406387" cy="1232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7A3A3-F2D5-4CFC-823C-B21B15F3CE0F}">
      <dsp:nvSpPr>
        <dsp:cNvPr id="0" name=""/>
        <dsp:cNvSpPr/>
      </dsp:nvSpPr>
      <dsp:spPr>
        <a:xfrm>
          <a:off x="0" y="1058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76200" rIns="76200" bIns="76200" numCol="1" spcCol="1270" anchor="ctr" anchorCtr="0">
          <a:noAutofit/>
        </a:bodyPr>
        <a:lstStyle/>
        <a:p>
          <a:pPr lvl="0" algn="just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CS231n convolutional neural network lectures                                                                                  </a:t>
          </a:r>
          <a:r>
            <a:rPr lang="en-US" sz="2000" kern="12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kern="12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20249"/>
        <a:ext cx="10894708" cy="354756"/>
      </dsp:txXfrm>
    </dsp:sp>
    <dsp:sp modelId="{A7B4FBB3-160C-4BFB-A331-F347FBFE980A}">
      <dsp:nvSpPr>
        <dsp:cNvPr id="0" name=""/>
        <dsp:cNvSpPr/>
      </dsp:nvSpPr>
      <dsp:spPr>
        <a:xfrm>
          <a:off x="0" y="405193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76200" rIns="76200" bIns="76200" numCol="1" spcCol="1270" anchor="ctr" anchorCtr="0">
          <a:noAutofit/>
        </a:bodyPr>
        <a:lstStyle/>
        <a:p>
          <a:pPr lvl="0" algn="just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ROS, Gazebo, Vrep tutorials                                                                                                               </a:t>
          </a:r>
          <a:r>
            <a:rPr lang="en-US" sz="2000" kern="12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kern="12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424384"/>
        <a:ext cx="10894708" cy="354756"/>
      </dsp:txXfrm>
    </dsp:sp>
    <dsp:sp modelId="{142061E1-87B6-4B8F-AB8C-562A5CE7764F}">
      <dsp:nvSpPr>
        <dsp:cNvPr id="0" name=""/>
        <dsp:cNvSpPr/>
      </dsp:nvSpPr>
      <dsp:spPr>
        <a:xfrm>
          <a:off x="0" y="809328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28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Simulating Franka robot work cell assembly in Gazebo                                                                    </a:t>
          </a:r>
          <a:r>
            <a:rPr lang="en-US" sz="2000" kern="12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kern="12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828519"/>
        <a:ext cx="10894708" cy="354756"/>
      </dsp:txXfrm>
    </dsp:sp>
    <dsp:sp modelId="{E115357D-FB7E-495D-AD40-06127DCD3D08}">
      <dsp:nvSpPr>
        <dsp:cNvPr id="0" name=""/>
        <dsp:cNvSpPr/>
      </dsp:nvSpPr>
      <dsp:spPr>
        <a:xfrm>
          <a:off x="0" y="1213463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Building and breaking a tower of blocks in Gazebo                                                                           </a:t>
          </a:r>
          <a:r>
            <a:rPr lang="en-US" sz="2000" kern="12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kern="12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1232654"/>
        <a:ext cx="10894708" cy="354756"/>
      </dsp:txXfrm>
    </dsp:sp>
    <dsp:sp modelId="{D75E05D2-3EB8-47DE-A9AB-24034A1B6383}">
      <dsp:nvSpPr>
        <dsp:cNvPr id="0" name=""/>
        <dsp:cNvSpPr/>
      </dsp:nvSpPr>
      <dsp:spPr>
        <a:xfrm>
          <a:off x="0" y="1617599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Simulating UR5 robot in Vrep                                                                                                             </a:t>
          </a:r>
          <a:r>
            <a:rPr lang="en-US" sz="2000" kern="12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1636790"/>
        <a:ext cx="10894708" cy="354756"/>
      </dsp:txXfrm>
    </dsp:sp>
    <dsp:sp modelId="{BAA13A4C-BE4D-48FD-85DD-00CE6A81F2A8}">
      <dsp:nvSpPr>
        <dsp:cNvPr id="0" name=""/>
        <dsp:cNvSpPr/>
      </dsp:nvSpPr>
      <dsp:spPr>
        <a:xfrm>
          <a:off x="0" y="2021734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Building and breaking a tower of blocks with UR5                                                                           </a:t>
          </a:r>
          <a:r>
            <a:rPr lang="en-US" sz="2000" kern="12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kern="12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2040925"/>
        <a:ext cx="10894708" cy="354756"/>
      </dsp:txXfrm>
    </dsp:sp>
    <dsp:sp modelId="{C6E086E0-C6C3-45AF-9479-87C4551856E5}">
      <dsp:nvSpPr>
        <dsp:cNvPr id="0" name=""/>
        <dsp:cNvSpPr/>
      </dsp:nvSpPr>
      <dsp:spPr>
        <a:xfrm>
          <a:off x="0" y="2425869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Simulating Franka robot work cell assembly in Vrep                                                                        </a:t>
          </a:r>
          <a:r>
            <a:rPr lang="en-US" sz="2000" kern="12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</a:t>
          </a:r>
          <a:endParaRPr lang="en-US" sz="2000" kern="12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2445060"/>
        <a:ext cx="10894708" cy="354756"/>
      </dsp:txXfrm>
    </dsp:sp>
    <dsp:sp modelId="{92ECB66B-3E89-4AE1-B6F7-7670BB891A17}">
      <dsp:nvSpPr>
        <dsp:cNvPr id="0" name=""/>
        <dsp:cNvSpPr/>
      </dsp:nvSpPr>
      <dsp:spPr>
        <a:xfrm>
          <a:off x="0" y="2830004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Building and breaking a tower of blocks with Franka                                                                        </a:t>
          </a:r>
          <a:r>
            <a:rPr lang="en-US" sz="2000" kern="12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endParaRPr lang="en-US" sz="2000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2849195"/>
        <a:ext cx="10894708" cy="354756"/>
      </dsp:txXfrm>
    </dsp:sp>
    <dsp:sp modelId="{40F23F5B-D7BF-40CC-87E6-A10A057EC8A5}">
      <dsp:nvSpPr>
        <dsp:cNvPr id="0" name=""/>
        <dsp:cNvSpPr/>
      </dsp:nvSpPr>
      <dsp:spPr>
        <a:xfrm>
          <a:off x="0" y="3234139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Recording image dataset as the tower of blocks are being broken                                                     </a:t>
          </a:r>
          <a:r>
            <a:rPr lang="en-US" sz="2000" kern="12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3253330"/>
        <a:ext cx="10894708" cy="354756"/>
      </dsp:txXfrm>
    </dsp:sp>
    <dsp:sp modelId="{26B3044F-8C29-445A-AD13-E41C2A25399F}">
      <dsp:nvSpPr>
        <dsp:cNvPr id="0" name=""/>
        <dsp:cNvSpPr/>
      </dsp:nvSpPr>
      <dsp:spPr>
        <a:xfrm>
          <a:off x="0" y="3638274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28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 and test the dataset using LSTM based neural network architecture                                        </a:t>
          </a:r>
          <a:r>
            <a:rPr lang="en-US" sz="2000" kern="1200" dirty="0" smtClean="0">
              <a:solidFill>
                <a:srgbClr val="00B05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☑</a:t>
          </a:r>
          <a:endParaRPr lang="en-US" sz="2000" kern="1200" dirty="0">
            <a:solidFill>
              <a:srgbClr val="00B05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3657465"/>
        <a:ext cx="10894708" cy="354756"/>
      </dsp:txXfrm>
    </dsp:sp>
    <dsp:sp modelId="{EA11EE56-0667-4D8A-A007-367185526EBD}">
      <dsp:nvSpPr>
        <dsp:cNvPr id="0" name=""/>
        <dsp:cNvSpPr/>
      </dsp:nvSpPr>
      <dsp:spPr>
        <a:xfrm>
          <a:off x="0" y="4042409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Train and test the dataset using advanced version of LSTM based neural network architecture       </a:t>
          </a:r>
          <a:r>
            <a:rPr lang="en-US" sz="2000" kern="12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endParaRPr lang="en-US" sz="2000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4061600"/>
        <a:ext cx="10894708" cy="354756"/>
      </dsp:txXfrm>
    </dsp:sp>
    <dsp:sp modelId="{28F1C873-687B-41F4-A5CA-B5E9764E0D67}">
      <dsp:nvSpPr>
        <dsp:cNvPr id="0" name=""/>
        <dsp:cNvSpPr/>
      </dsp:nvSpPr>
      <dsp:spPr>
        <a:xfrm>
          <a:off x="0" y="4446545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Combine simulation and prediction to achieve self learning of Franka robot in simulation              </a:t>
          </a:r>
          <a:r>
            <a:rPr lang="en-US" sz="2000" kern="12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endParaRPr lang="en-US" sz="2000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4465736"/>
        <a:ext cx="10894708" cy="354756"/>
      </dsp:txXfrm>
    </dsp:sp>
    <dsp:sp modelId="{5934D339-12A3-48E2-9E7D-E46837431584}">
      <dsp:nvSpPr>
        <dsp:cNvPr id="0" name=""/>
        <dsp:cNvSpPr/>
      </dsp:nvSpPr>
      <dsp:spPr>
        <a:xfrm>
          <a:off x="0" y="4850680"/>
          <a:ext cx="10933090" cy="3931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28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Implement self learning of Franka robot in real time                                                                         </a:t>
          </a:r>
          <a:r>
            <a:rPr lang="en-US" sz="2000" kern="1200" dirty="0" smtClean="0">
              <a:solidFill>
                <a:srgbClr val="FF0000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rPr>
            <a:t>☒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4869871"/>
        <a:ext cx="10894708" cy="354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4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1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6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7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2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64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5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8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8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41834-48EE-4ED8-947D-22E5E9BD8964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82ED9-D9DC-4CDD-B54A-9FC177CE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3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a.de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iki.ros.org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2.png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6.jpeg"/><Relationship Id="rId5" Type="http://schemas.openxmlformats.org/officeDocument/2006/relationships/image" Target="../media/image28.jpeg"/><Relationship Id="rId10" Type="http://schemas.openxmlformats.org/officeDocument/2006/relationships/image" Target="../media/image2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5.wdp"/><Relationship Id="rId18" Type="http://schemas.openxmlformats.org/officeDocument/2006/relationships/image" Target="../media/image48.png"/><Relationship Id="rId3" Type="http://schemas.openxmlformats.org/officeDocument/2006/relationships/image" Target="../media/image40.jpg"/><Relationship Id="rId21" Type="http://schemas.microsoft.com/office/2007/relationships/hdphoto" Target="../media/hdphoto8.wdp"/><Relationship Id="rId7" Type="http://schemas.microsoft.com/office/2007/relationships/hdphoto" Target="../media/hdphoto2.wdp"/><Relationship Id="rId12" Type="http://schemas.openxmlformats.org/officeDocument/2006/relationships/image" Target="../media/image46.png"/><Relationship Id="rId17" Type="http://schemas.microsoft.com/office/2007/relationships/hdphoto" Target="../media/hdphoto6.wdp"/><Relationship Id="rId2" Type="http://schemas.openxmlformats.org/officeDocument/2006/relationships/image" Target="../media/image39.jpg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4.wdp"/><Relationship Id="rId5" Type="http://schemas.openxmlformats.org/officeDocument/2006/relationships/image" Target="../media/image42.jpg"/><Relationship Id="rId15" Type="http://schemas.openxmlformats.org/officeDocument/2006/relationships/image" Target="../media/image6.jpeg"/><Relationship Id="rId23" Type="http://schemas.microsoft.com/office/2007/relationships/hdphoto" Target="../media/hdphoto9.wdp"/><Relationship Id="rId10" Type="http://schemas.openxmlformats.org/officeDocument/2006/relationships/image" Target="../media/image45.png"/><Relationship Id="rId19" Type="http://schemas.microsoft.com/office/2007/relationships/hdphoto" Target="../media/hdphoto7.wdp"/><Relationship Id="rId4" Type="http://schemas.openxmlformats.org/officeDocument/2006/relationships/image" Target="../media/image41.jpg"/><Relationship Id="rId9" Type="http://schemas.microsoft.com/office/2007/relationships/hdphoto" Target="../media/hdphoto3.wdp"/><Relationship Id="rId14" Type="http://schemas.openxmlformats.org/officeDocument/2006/relationships/image" Target="../media/image2.png"/><Relationship Id="rId2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62635"/>
            <a:ext cx="9144000" cy="1655762"/>
          </a:xfrm>
        </p:spPr>
        <p:txBody>
          <a:bodyPr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OBJECT DYNAMICS FROM IMAGE SEQUENCES: A PRECURSOR TO AUTONOMOUS OBJECT MANIPULATION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3793" y="590318"/>
            <a:ext cx="4944415" cy="14445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8145" y="3918397"/>
            <a:ext cx="79248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UTHIRALAKSHMI . S (119005122)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Tech. </a:t>
            </a:r>
            <a:r>
              <a:rPr lang="en-US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EEE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endParaRPr lang="en-US" altLang="en-US" sz="2800" dirty="0">
              <a:latin typeface="Georgia" panose="02040502050405020303" pitchFamily="18" charset="0"/>
            </a:endParaRPr>
          </a:p>
          <a:p>
            <a:pPr algn="ctr">
              <a:spcBef>
                <a:spcPct val="0"/>
              </a:spcBef>
            </a:pPr>
            <a:r>
              <a:rPr lang="en-US" altLang="en-US" sz="2800" dirty="0">
                <a:latin typeface="Georgia" panose="02040502050405020303" pitchFamily="18" charset="0"/>
              </a:rPr>
              <a:t>Host Institute:</a:t>
            </a:r>
          </a:p>
          <a:p>
            <a:pPr algn="ctr">
              <a:spcBef>
                <a:spcPct val="0"/>
              </a:spcBef>
            </a:pPr>
            <a:r>
              <a:rPr lang="en-US" altLang="en-US" sz="2800" b="1" dirty="0" smtClean="0">
                <a:latin typeface="Georgia" panose="02040502050405020303" pitchFamily="18" charset="0"/>
              </a:rPr>
              <a:t>University of Lincoln, UK</a:t>
            </a:r>
            <a:endParaRPr lang="en-US" altLang="en-US" sz="2800" b="1" dirty="0">
              <a:latin typeface="Georgia" panose="02040502050405020303" pitchFamily="18" charset="0"/>
            </a:endParaRPr>
          </a:p>
          <a:p>
            <a:pPr algn="ctr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6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805924"/>
              </p:ext>
            </p:extLst>
          </p:nvPr>
        </p:nvGraphicFramePr>
        <p:xfrm>
          <a:off x="811212" y="1558343"/>
          <a:ext cx="10728101" cy="473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0"/>
            <a:ext cx="1622425" cy="533400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9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FRANKA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EMIKA PANDA ROBOT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C:\Users\Uthira\Downloads\Franka-Emika-PressKit-2019\Franka-Emika-PressKit_2019\Panda Product Pictures\Franka_Panda_203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62141" y="1790163"/>
            <a:ext cx="6812923" cy="45076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68548" y="6488668"/>
            <a:ext cx="3470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https://www.franka.de/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4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88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FRANKA PANDA SETUP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6874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600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121" y="1690688"/>
            <a:ext cx="6891730" cy="48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 OPERATING SYSTEM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Image result for robot operating system 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34695"/>
            <a:ext cx="5045964" cy="362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OS Equ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90683"/>
            <a:ext cx="95250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robot operating system archite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073" y="3203013"/>
            <a:ext cx="5769155" cy="3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58614" y="6488668"/>
            <a:ext cx="333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smtClean="0">
                <a:hlinkClick r:id="rId5"/>
              </a:rPr>
              <a:t> </a:t>
            </a:r>
            <a:r>
              <a:rPr lang="en-US" dirty="0">
                <a:hlinkClick r:id="rId5"/>
              </a:rPr>
              <a:t>http://wiki.ros.org/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8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2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FRANKA PANDA IN GAZEBO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3761"/>
          <a:stretch/>
        </p:blipFill>
        <p:spPr>
          <a:xfrm>
            <a:off x="2112135" y="2086377"/>
            <a:ext cx="7657703" cy="4365937"/>
          </a:xfr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6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GAZEBO and RVIZ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ing_2019_05_30-10_40-2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2" end="23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8688" y="1825625"/>
            <a:ext cx="7794625" cy="4351338"/>
          </a:xfrm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3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1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UR5 IN VREP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2737"/>
          <a:stretch/>
        </p:blipFill>
        <p:spPr>
          <a:xfrm>
            <a:off x="1983346" y="1468191"/>
            <a:ext cx="8306873" cy="4765672"/>
          </a:xfr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6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1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734" y="533401"/>
            <a:ext cx="10156065" cy="115728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UR5 ROBOT BUILDING TOWER AND BREAKING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UR5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5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1008" y="1839480"/>
            <a:ext cx="7735887" cy="4351338"/>
          </a:xfrm>
        </p:spPr>
      </p:pic>
      <p:pic>
        <p:nvPicPr>
          <p:cNvPr id="4" name="Picture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4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3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AND BREAKING 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6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608890580"/>
              </p:ext>
            </p:extLst>
          </p:nvPr>
        </p:nvGraphicFramePr>
        <p:xfrm>
          <a:off x="3709115" y="4159876"/>
          <a:ext cx="8319752" cy="322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7" t="11361" b="9839"/>
          <a:stretch/>
        </p:blipFill>
        <p:spPr>
          <a:xfrm>
            <a:off x="60099" y="1690688"/>
            <a:ext cx="6868735" cy="38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AND BREAKING 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6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0" t="11320" b="12910"/>
          <a:stretch/>
        </p:blipFill>
        <p:spPr>
          <a:xfrm>
            <a:off x="0" y="1690688"/>
            <a:ext cx="7422126" cy="4001774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015214734"/>
              </p:ext>
            </p:extLst>
          </p:nvPr>
        </p:nvGraphicFramePr>
        <p:xfrm>
          <a:off x="6343918" y="4958367"/>
          <a:ext cx="5009882" cy="2329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091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4868" y="2343956"/>
            <a:ext cx="7140799" cy="314244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of the Mentor: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Pandya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 of Mentor: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Fellow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Lab: Lincoln center for a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utonomous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ystems</a:t>
            </a: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of 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stay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 months</a:t>
            </a:r>
            <a:endParaRPr lang="de-DE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55" y="501299"/>
            <a:ext cx="5370490" cy="13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6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FRANKA PANDA IN VREP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" t="3624"/>
          <a:stretch/>
        </p:blipFill>
        <p:spPr>
          <a:xfrm>
            <a:off x="1584100" y="1690688"/>
            <a:ext cx="8293821" cy="4722991"/>
          </a:xfr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598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5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FRANKA PUSHING IN VREP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Franka_push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61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825" y="1690688"/>
            <a:ext cx="8104253" cy="452884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7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7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0" y="1687573"/>
            <a:ext cx="2399316" cy="1799487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32" y="1717572"/>
            <a:ext cx="2399316" cy="17994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64" y="1687573"/>
            <a:ext cx="2366514" cy="18294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58" y="1690688"/>
            <a:ext cx="2391008" cy="17932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1" y="4079383"/>
            <a:ext cx="2399316" cy="17994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32" y="4060401"/>
            <a:ext cx="2399316" cy="17994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63" y="4060401"/>
            <a:ext cx="2369938" cy="17994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58" y="4098247"/>
            <a:ext cx="2374164" cy="1780623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716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6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016" y="533401"/>
            <a:ext cx="10175784" cy="115728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PREDICTION WITH NEURAL NETWORK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33" y="1629939"/>
            <a:ext cx="3549248" cy="23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iological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16" y="1629938"/>
            <a:ext cx="4990094" cy="21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eedforward vs recurrent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387" y="4114694"/>
            <a:ext cx="4489046" cy="248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6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56023" y="6082659"/>
            <a:ext cx="4375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r>
              <a:rPr lang="en-US" dirty="0" smtClean="0"/>
              <a:t>  Fig 1,2  </a:t>
            </a:r>
            <a:r>
              <a:rPr lang="en-US" dirty="0"/>
              <a:t>http://cs231n.github.io/</a:t>
            </a:r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Fig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www.researchgate.net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066" y="374536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Fig. 1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8105860" y="3970113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Fig. </a:t>
            </a:r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488116" y="6488668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Fig. </a:t>
            </a:r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90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 t="9690"/>
          <a:stretch/>
        </p:blipFill>
        <p:spPr>
          <a:xfrm>
            <a:off x="450761" y="2149519"/>
            <a:ext cx="5064323" cy="3710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5" t="31399" r="20102" b="22142"/>
          <a:stretch/>
        </p:blipFill>
        <p:spPr>
          <a:xfrm>
            <a:off x="6199957" y="1825625"/>
            <a:ext cx="5023055" cy="403426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39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87488" y="6488668"/>
            <a:ext cx="2637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  <a:r>
              <a:rPr lang="en-US" dirty="0"/>
              <a:t> colah.github.io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ARCHITECTURE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0548"/>
            <a:ext cx="10515600" cy="4201492"/>
          </a:xfr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39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67793" y="6488668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LSTM cell - colah.github.io</a:t>
            </a:r>
            <a:r>
              <a:rPr lang="en-US" dirty="0" smtClean="0"/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6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48" y="1605962"/>
            <a:ext cx="1524000" cy="1143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53" y="1625199"/>
            <a:ext cx="15240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58" y="1625199"/>
            <a:ext cx="1524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79" y="1608421"/>
            <a:ext cx="1524000" cy="1143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48" y="3474543"/>
            <a:ext cx="1524000" cy="1143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53" y="3474543"/>
            <a:ext cx="1524000" cy="1143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58" y="3474543"/>
            <a:ext cx="1524000" cy="1143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79" y="3474543"/>
            <a:ext cx="1524000" cy="1143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14" y="1951852"/>
            <a:ext cx="194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814" y="3989799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LABELS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814" y="5658414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962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48" y="5456246"/>
            <a:ext cx="152400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53" y="5456246"/>
            <a:ext cx="15240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58" y="5456246"/>
            <a:ext cx="15240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79" y="5456246"/>
            <a:ext cx="152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274824"/>
              </p:ext>
            </p:extLst>
          </p:nvPr>
        </p:nvGraphicFramePr>
        <p:xfrm>
          <a:off x="838200" y="1361985"/>
          <a:ext cx="10933090" cy="5244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39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90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53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sequences using advanced versions of Long short term memory network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Push, Grasp actions using Reinforcement learning algorithms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building and breaking of tower in real time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596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Workplace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Host Institute/Lab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78" y="1452136"/>
            <a:ext cx="6773141" cy="5079856"/>
          </a:xfrm>
        </p:spPr>
      </p:pic>
    </p:spTree>
    <p:extLst>
      <p:ext uri="{BB962C8B-B14F-4D97-AF65-F5344CB8AC3E}">
        <p14:creationId xmlns:p14="http://schemas.microsoft.com/office/powerpoint/2010/main" val="41307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1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manipulation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Robot manipulation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2052" name="Picture 4" descr="Image result for robot manipu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340716"/>
            <a:ext cx="2832171" cy="258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onnection between artificial intelligence and machine learning and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681" y="4198216"/>
            <a:ext cx="5068240" cy="25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robo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172" y="1476234"/>
            <a:ext cx="2019578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0"/>
            <a:ext cx="1622425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5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4254" y="6482979"/>
            <a:ext cx="2958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r>
              <a:rPr lang="en-US" dirty="0"/>
              <a:t> www.google.com</a:t>
            </a:r>
          </a:p>
        </p:txBody>
      </p:sp>
    </p:spTree>
    <p:extLst>
      <p:ext uri="{BB962C8B-B14F-4D97-AF65-F5344CB8AC3E}">
        <p14:creationId xmlns:p14="http://schemas.microsoft.com/office/powerpoint/2010/main" val="363447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8" y="1254406"/>
            <a:ext cx="10515600" cy="4351338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 Interaction with the environment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Robots – Factories, Workshops, Nuclear environment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predict the possible state of the object and interact with it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robot working in facto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" y="3377631"/>
            <a:ext cx="4619178" cy="308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obot manipulating bloc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7631"/>
            <a:ext cx="4467940" cy="310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0"/>
            <a:ext cx="1622425" cy="533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4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16845" y="6495025"/>
            <a:ext cx="2958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r>
              <a:rPr lang="en-US" dirty="0"/>
              <a:t> www.google.com</a:t>
            </a:r>
          </a:p>
        </p:txBody>
      </p:sp>
    </p:spTree>
    <p:extLst>
      <p:ext uri="{BB962C8B-B14F-4D97-AF65-F5344CB8AC3E}">
        <p14:creationId xmlns:p14="http://schemas.microsoft.com/office/powerpoint/2010/main" val="10841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OBJECT MANIPULATION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est-vpg-novel-0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671"/>
                  <p14:fade out="1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8" cy="4351338"/>
          </a:xfrm>
        </p:spPr>
      </p:pic>
      <p:sp>
        <p:nvSpPr>
          <p:cNvPr id="5" name="TextBox 4"/>
          <p:cNvSpPr txBox="1"/>
          <p:nvPr/>
        </p:nvSpPr>
        <p:spPr>
          <a:xfrm>
            <a:off x="2472744" y="6488668"/>
            <a:ext cx="685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Andy Zeng Visual pushing and grasping using reinforcement learning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7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27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069" y="1506828"/>
            <a:ext cx="8930664" cy="4981840"/>
          </a:xfrm>
        </p:spPr>
        <p:txBody>
          <a:bodyPr>
            <a:normAutofit fontScale="55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interaction of a Robotic arm with its environment by understanding the underlying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physics of simulation environment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manipulate the Robotic arm to build and break a tower of blocks by grasping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pushing the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record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containing the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and orientation of the boxes during the process of building and breaking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 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train and test a Recurrent neural network to predict the future possible state of the blocks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images recorded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robot manipulating bloc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/>
        </p:blipFill>
        <p:spPr bwMode="auto">
          <a:xfrm>
            <a:off x="9986732" y="1893193"/>
            <a:ext cx="2145167" cy="186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image sequences of falling tower of bloc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70"/>
          <a:stretch/>
        </p:blipFill>
        <p:spPr bwMode="auto">
          <a:xfrm>
            <a:off x="9988716" y="4765183"/>
            <a:ext cx="2203284" cy="140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4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64695" y="6488668"/>
            <a:ext cx="2958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r>
              <a:rPr lang="en-US" dirty="0" smtClean="0"/>
              <a:t> www.google.com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 in Robotics </a:t>
            </a:r>
          </a:p>
          <a:p>
            <a:pPr algn="just">
              <a:lnSpc>
                <a:spcPct val="200000"/>
              </a:lnSpc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Recurrent neural networks and training </a:t>
            </a:r>
          </a:p>
          <a:p>
            <a:pPr algn="just">
              <a:lnSpc>
                <a:spcPct val="200000"/>
              </a:lnSpc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ROS,GAZEBO,VREP concepts </a:t>
            </a:r>
          </a:p>
          <a:p>
            <a:pPr algn="just">
              <a:lnSpc>
                <a:spcPct val="200000"/>
              </a:lnSpc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knowledge of Python programming, Image processing 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0695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FLOW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8022465" cy="4351338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4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6882869"/>
              </p:ext>
            </p:extLst>
          </p:nvPr>
        </p:nvGraphicFramePr>
        <p:xfrm>
          <a:off x="2032000" y="11570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838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FLOW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189678"/>
              </p:ext>
            </p:extLst>
          </p:nvPr>
        </p:nvGraphicFramePr>
        <p:xfrm>
          <a:off x="547889" y="1313646"/>
          <a:ext cx="11096223" cy="524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2425" cy="5334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74" y="0"/>
            <a:ext cx="1495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644112" y="6186014"/>
            <a:ext cx="34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0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651</Words>
  <Application>Microsoft Office PowerPoint</Application>
  <PresentationFormat>Widescreen</PresentationFormat>
  <Paragraphs>126</Paragraphs>
  <Slides>30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Georgia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INTRODUCTION</vt:lpstr>
      <vt:lpstr>MOTIVATION</vt:lpstr>
      <vt:lpstr>AUTONOMOUS OBJECT MANIPULATION</vt:lpstr>
      <vt:lpstr>OBJECTIVE</vt:lpstr>
      <vt:lpstr>PREREQUISITES</vt:lpstr>
      <vt:lpstr>PROJECT FLOW </vt:lpstr>
      <vt:lpstr>PROJECT FLOW </vt:lpstr>
      <vt:lpstr>METHODOLOGY</vt:lpstr>
      <vt:lpstr> FRANKA EMIKA PANDA ROBOT </vt:lpstr>
      <vt:lpstr>FRANKA PANDA SETUP</vt:lpstr>
      <vt:lpstr>ROBOT OPERATING SYSTEM</vt:lpstr>
      <vt:lpstr>FRANKA PANDA IN GAZEBO</vt:lpstr>
      <vt:lpstr>GAZEBO and RVIZ</vt:lpstr>
      <vt:lpstr>UR5 IN VREP</vt:lpstr>
      <vt:lpstr>UR5 ROBOT BUILDING TOWER AND BREAKING</vt:lpstr>
      <vt:lpstr> BUILDING AND BREAKING  </vt:lpstr>
      <vt:lpstr> BUILDING AND BREAKING  </vt:lpstr>
      <vt:lpstr> FRANKA PANDA IN VREP</vt:lpstr>
      <vt:lpstr>FRANKA PUSHING IN VREP</vt:lpstr>
      <vt:lpstr>DATASET</vt:lpstr>
      <vt:lpstr>SEQUENCE PREDICTION WITH NEURAL NETWORK</vt:lpstr>
      <vt:lpstr>LSTM</vt:lpstr>
      <vt:lpstr>NEURAL NETWORK ARCHITECTURE</vt:lpstr>
      <vt:lpstr>PREDICTION RESULTS</vt:lpstr>
      <vt:lpstr>SUMMARY </vt:lpstr>
      <vt:lpstr> FUTURE SCOPE </vt:lpstr>
      <vt:lpstr>Workplace at the Host Institute/Lab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Uthira</dc:creator>
  <cp:lastModifiedBy>Uthira</cp:lastModifiedBy>
  <cp:revision>134</cp:revision>
  <dcterms:created xsi:type="dcterms:W3CDTF">2019-05-26T19:36:20Z</dcterms:created>
  <dcterms:modified xsi:type="dcterms:W3CDTF">2019-06-20T04:33:04Z</dcterms:modified>
</cp:coreProperties>
</file>